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6.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0"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08"/>
    <p:restoredTop sz="94671"/>
  </p:normalViewPr>
  <p:slideViewPr>
    <p:cSldViewPr snapToGrid="0" snapToObjects="1">
      <p:cViewPr>
        <p:scale>
          <a:sx n="63" d="100"/>
          <a:sy n="63" d="100"/>
        </p:scale>
        <p:origin x="-368" y="10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ata7.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5.png"/><Relationship Id="rId7" Type="http://schemas.openxmlformats.org/officeDocument/2006/relationships/image" Target="../media/image22.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6.svg"/></Relationships>
</file>

<file path=ppt/diagrams/_rels/data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7.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5.png"/><Relationship Id="rId7" Type="http://schemas.openxmlformats.org/officeDocument/2006/relationships/image" Target="../media/image22.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6.svg"/></Relationships>
</file>

<file path=ppt/diagrams/_rels/drawing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6055B8-353E-4048-8771-43F20533703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D52405A9-4E8D-4FE3-8DB2-8CE46F2ACC43}">
      <dgm:prSet/>
      <dgm:spPr/>
      <dgm:t>
        <a:bodyPr/>
        <a:lstStyle/>
        <a:p>
          <a:r>
            <a:rPr lang="en-US" baseline="0" dirty="0"/>
            <a:t>Specialized clinical personality assessment (</a:t>
          </a:r>
          <a:r>
            <a:rPr lang="en-US" baseline="0" dirty="0" err="1"/>
            <a:t>Groth-Marnat</a:t>
          </a:r>
          <a:r>
            <a:rPr lang="en-US" baseline="0" dirty="0"/>
            <a:t> &amp; Wright, 2016)</a:t>
          </a:r>
          <a:endParaRPr lang="en-US" dirty="0"/>
        </a:p>
      </dgm:t>
    </dgm:pt>
    <dgm:pt modelId="{107E8407-0C4A-43A3-A30A-9DE747C1960B}" type="parTrans" cxnId="{572117AA-5356-48E2-802C-904BA816E2AD}">
      <dgm:prSet/>
      <dgm:spPr/>
      <dgm:t>
        <a:bodyPr/>
        <a:lstStyle/>
        <a:p>
          <a:endParaRPr lang="en-US"/>
        </a:p>
      </dgm:t>
    </dgm:pt>
    <dgm:pt modelId="{C3DE7190-C0CE-4238-BC6F-5FFC14DB8B43}" type="sibTrans" cxnId="{572117AA-5356-48E2-802C-904BA816E2AD}">
      <dgm:prSet/>
      <dgm:spPr/>
      <dgm:t>
        <a:bodyPr/>
        <a:lstStyle/>
        <a:p>
          <a:endParaRPr lang="en-US"/>
        </a:p>
      </dgm:t>
    </dgm:pt>
    <dgm:pt modelId="{FD9E650F-03E4-4508-8186-B6ADAC5D8E33}">
      <dgm:prSet/>
      <dgm:spPr/>
      <dgm:t>
        <a:bodyPr/>
        <a:lstStyle/>
        <a:p>
          <a:r>
            <a:rPr lang="en-US" baseline="0" dirty="0"/>
            <a:t>Designed for mental health settings</a:t>
          </a:r>
          <a:endParaRPr lang="en-US" dirty="0"/>
        </a:p>
      </dgm:t>
    </dgm:pt>
    <dgm:pt modelId="{5B94239E-DE53-4D4F-9F8C-D71793884D82}" type="parTrans" cxnId="{782ADCB1-31AB-42D4-B6BE-E330E053D90D}">
      <dgm:prSet/>
      <dgm:spPr/>
      <dgm:t>
        <a:bodyPr/>
        <a:lstStyle/>
        <a:p>
          <a:endParaRPr lang="en-US"/>
        </a:p>
      </dgm:t>
    </dgm:pt>
    <dgm:pt modelId="{6B885A43-7007-471D-A1BC-C56E337A34C0}" type="sibTrans" cxnId="{782ADCB1-31AB-42D4-B6BE-E330E053D90D}">
      <dgm:prSet/>
      <dgm:spPr/>
      <dgm:t>
        <a:bodyPr/>
        <a:lstStyle/>
        <a:p>
          <a:endParaRPr lang="en-US"/>
        </a:p>
      </dgm:t>
    </dgm:pt>
    <dgm:pt modelId="{5F77A06A-E5E9-4A16-BC7A-1D7694B2725C}">
      <dgm:prSet/>
      <dgm:spPr/>
      <dgm:t>
        <a:bodyPr/>
        <a:lstStyle/>
        <a:p>
          <a:r>
            <a:rPr lang="en-US" baseline="0" dirty="0"/>
            <a:t>Normed on clinical populations (</a:t>
          </a:r>
          <a:r>
            <a:rPr lang="en-US" baseline="0" dirty="0" err="1"/>
            <a:t>Widiger</a:t>
          </a:r>
          <a:r>
            <a:rPr lang="en-US" baseline="0" dirty="0"/>
            <a:t> et al., 2023)</a:t>
          </a:r>
          <a:endParaRPr lang="en-US" dirty="0"/>
        </a:p>
      </dgm:t>
    </dgm:pt>
    <dgm:pt modelId="{2504A3C3-A1A5-44C4-95B9-237603A24BE3}" type="parTrans" cxnId="{4D49969B-0756-43E4-900B-F05DAAE0F032}">
      <dgm:prSet/>
      <dgm:spPr/>
      <dgm:t>
        <a:bodyPr/>
        <a:lstStyle/>
        <a:p>
          <a:endParaRPr lang="en-US"/>
        </a:p>
      </dgm:t>
    </dgm:pt>
    <dgm:pt modelId="{182B0998-D75C-4E2C-A94C-E95F53069225}" type="sibTrans" cxnId="{4D49969B-0756-43E4-900B-F05DAAE0F032}">
      <dgm:prSet/>
      <dgm:spPr/>
      <dgm:t>
        <a:bodyPr/>
        <a:lstStyle/>
        <a:p>
          <a:endParaRPr lang="en-US"/>
        </a:p>
      </dgm:t>
    </dgm:pt>
    <dgm:pt modelId="{6D8517A3-BB6C-4DC9-B013-B2EDFE3D2323}">
      <dgm:prSet/>
      <dgm:spPr/>
      <dgm:t>
        <a:bodyPr/>
        <a:lstStyle/>
        <a:p>
          <a:r>
            <a:rPr lang="en-US" baseline="0" dirty="0"/>
            <a:t>Not intended for general screening</a:t>
          </a:r>
          <a:endParaRPr lang="en-US" dirty="0"/>
        </a:p>
      </dgm:t>
    </dgm:pt>
    <dgm:pt modelId="{07970EE9-1EA8-4BD9-B473-885A135E19F3}" type="parTrans" cxnId="{A1D3F923-63E7-41C6-B2F1-EE9ABF69986D}">
      <dgm:prSet/>
      <dgm:spPr/>
      <dgm:t>
        <a:bodyPr/>
        <a:lstStyle/>
        <a:p>
          <a:endParaRPr lang="en-US"/>
        </a:p>
      </dgm:t>
    </dgm:pt>
    <dgm:pt modelId="{8C29EF78-9B1E-4327-913E-CCD4BAA7B859}" type="sibTrans" cxnId="{A1D3F923-63E7-41C6-B2F1-EE9ABF69986D}">
      <dgm:prSet/>
      <dgm:spPr/>
      <dgm:t>
        <a:bodyPr/>
        <a:lstStyle/>
        <a:p>
          <a:endParaRPr lang="en-US"/>
        </a:p>
      </dgm:t>
    </dgm:pt>
    <dgm:pt modelId="{8945925F-43A0-4216-B837-C0ECBD0EA3FB}">
      <dgm:prSet/>
      <dgm:spPr/>
      <dgm:t>
        <a:bodyPr/>
        <a:lstStyle/>
        <a:p>
          <a:r>
            <a:rPr lang="en-US" baseline="0" dirty="0"/>
            <a:t>Requires professional interpretation</a:t>
          </a:r>
          <a:endParaRPr lang="en-US" dirty="0"/>
        </a:p>
      </dgm:t>
    </dgm:pt>
    <dgm:pt modelId="{1F93D391-CFF3-49A3-9C6D-F40D21A2F9F5}" type="parTrans" cxnId="{9264D0DB-CD21-4551-9779-CBA19E1F108C}">
      <dgm:prSet/>
      <dgm:spPr/>
      <dgm:t>
        <a:bodyPr/>
        <a:lstStyle/>
        <a:p>
          <a:endParaRPr lang="en-US"/>
        </a:p>
      </dgm:t>
    </dgm:pt>
    <dgm:pt modelId="{65AA11B8-A0CE-492D-B7C5-62EDC2823215}" type="sibTrans" cxnId="{9264D0DB-CD21-4551-9779-CBA19E1F108C}">
      <dgm:prSet/>
      <dgm:spPr/>
      <dgm:t>
        <a:bodyPr/>
        <a:lstStyle/>
        <a:p>
          <a:endParaRPr lang="en-US"/>
        </a:p>
      </dgm:t>
    </dgm:pt>
    <dgm:pt modelId="{294EA15B-9D6E-BD4B-88C3-D083D09C5EFA}" type="pres">
      <dgm:prSet presAssocID="{796055B8-353E-4048-8771-43F20533703E}" presName="vert0" presStyleCnt="0">
        <dgm:presLayoutVars>
          <dgm:dir/>
          <dgm:animOne val="branch"/>
          <dgm:animLvl val="lvl"/>
        </dgm:presLayoutVars>
      </dgm:prSet>
      <dgm:spPr/>
    </dgm:pt>
    <dgm:pt modelId="{E8430ECE-65EC-C146-B379-EEF02ED2F91A}" type="pres">
      <dgm:prSet presAssocID="{D52405A9-4E8D-4FE3-8DB2-8CE46F2ACC43}" presName="thickLine" presStyleLbl="alignNode1" presStyleIdx="0" presStyleCnt="5"/>
      <dgm:spPr/>
    </dgm:pt>
    <dgm:pt modelId="{85562C58-5014-3D4B-92BF-EA0AD4BF10C8}" type="pres">
      <dgm:prSet presAssocID="{D52405A9-4E8D-4FE3-8DB2-8CE46F2ACC43}" presName="horz1" presStyleCnt="0"/>
      <dgm:spPr/>
    </dgm:pt>
    <dgm:pt modelId="{E01D213C-9E88-4B42-8673-AC9D692DDD4F}" type="pres">
      <dgm:prSet presAssocID="{D52405A9-4E8D-4FE3-8DB2-8CE46F2ACC43}" presName="tx1" presStyleLbl="revTx" presStyleIdx="0" presStyleCnt="5"/>
      <dgm:spPr/>
    </dgm:pt>
    <dgm:pt modelId="{60C6BFC6-0F38-CD49-901E-0CF48CB92888}" type="pres">
      <dgm:prSet presAssocID="{D52405A9-4E8D-4FE3-8DB2-8CE46F2ACC43}" presName="vert1" presStyleCnt="0"/>
      <dgm:spPr/>
    </dgm:pt>
    <dgm:pt modelId="{91D01C8A-DC35-3C4C-A833-F3F9214D793D}" type="pres">
      <dgm:prSet presAssocID="{FD9E650F-03E4-4508-8186-B6ADAC5D8E33}" presName="thickLine" presStyleLbl="alignNode1" presStyleIdx="1" presStyleCnt="5"/>
      <dgm:spPr/>
    </dgm:pt>
    <dgm:pt modelId="{FB06D6F4-79EB-7948-BB03-6F3D59FB9CC2}" type="pres">
      <dgm:prSet presAssocID="{FD9E650F-03E4-4508-8186-B6ADAC5D8E33}" presName="horz1" presStyleCnt="0"/>
      <dgm:spPr/>
    </dgm:pt>
    <dgm:pt modelId="{FABA395B-F532-654D-A5EC-2D0C1873C505}" type="pres">
      <dgm:prSet presAssocID="{FD9E650F-03E4-4508-8186-B6ADAC5D8E33}" presName="tx1" presStyleLbl="revTx" presStyleIdx="1" presStyleCnt="5"/>
      <dgm:spPr/>
    </dgm:pt>
    <dgm:pt modelId="{EC3F03E1-A1EC-DB44-A9D7-D767B139E332}" type="pres">
      <dgm:prSet presAssocID="{FD9E650F-03E4-4508-8186-B6ADAC5D8E33}" presName="vert1" presStyleCnt="0"/>
      <dgm:spPr/>
    </dgm:pt>
    <dgm:pt modelId="{8338F143-A8EE-7741-8E57-5FD6695D1062}" type="pres">
      <dgm:prSet presAssocID="{5F77A06A-E5E9-4A16-BC7A-1D7694B2725C}" presName="thickLine" presStyleLbl="alignNode1" presStyleIdx="2" presStyleCnt="5"/>
      <dgm:spPr/>
    </dgm:pt>
    <dgm:pt modelId="{AE7D5BF1-44E4-D145-BD21-B5D44FC9C40D}" type="pres">
      <dgm:prSet presAssocID="{5F77A06A-E5E9-4A16-BC7A-1D7694B2725C}" presName="horz1" presStyleCnt="0"/>
      <dgm:spPr/>
    </dgm:pt>
    <dgm:pt modelId="{34BBF2A3-A6C4-EA46-BB27-23AC5C0F3ADA}" type="pres">
      <dgm:prSet presAssocID="{5F77A06A-E5E9-4A16-BC7A-1D7694B2725C}" presName="tx1" presStyleLbl="revTx" presStyleIdx="2" presStyleCnt="5"/>
      <dgm:spPr/>
    </dgm:pt>
    <dgm:pt modelId="{4397D90A-BD31-584B-BB57-CEF01E32CAB6}" type="pres">
      <dgm:prSet presAssocID="{5F77A06A-E5E9-4A16-BC7A-1D7694B2725C}" presName="vert1" presStyleCnt="0"/>
      <dgm:spPr/>
    </dgm:pt>
    <dgm:pt modelId="{25BD4EA3-817C-394C-94DB-A094BF6C19F3}" type="pres">
      <dgm:prSet presAssocID="{6D8517A3-BB6C-4DC9-B013-B2EDFE3D2323}" presName="thickLine" presStyleLbl="alignNode1" presStyleIdx="3" presStyleCnt="5"/>
      <dgm:spPr/>
    </dgm:pt>
    <dgm:pt modelId="{BB0F9772-7480-6F48-B93A-ED049376FB38}" type="pres">
      <dgm:prSet presAssocID="{6D8517A3-BB6C-4DC9-B013-B2EDFE3D2323}" presName="horz1" presStyleCnt="0"/>
      <dgm:spPr/>
    </dgm:pt>
    <dgm:pt modelId="{C74DBBC1-CCB9-B246-95C9-F5B37D48615D}" type="pres">
      <dgm:prSet presAssocID="{6D8517A3-BB6C-4DC9-B013-B2EDFE3D2323}" presName="tx1" presStyleLbl="revTx" presStyleIdx="3" presStyleCnt="5"/>
      <dgm:spPr/>
    </dgm:pt>
    <dgm:pt modelId="{33CCA6DE-2274-D342-A207-90B1BA6B1E94}" type="pres">
      <dgm:prSet presAssocID="{6D8517A3-BB6C-4DC9-B013-B2EDFE3D2323}" presName="vert1" presStyleCnt="0"/>
      <dgm:spPr/>
    </dgm:pt>
    <dgm:pt modelId="{1A6206E8-B2E5-ED4E-A310-F4A8822A7932}" type="pres">
      <dgm:prSet presAssocID="{8945925F-43A0-4216-B837-C0ECBD0EA3FB}" presName="thickLine" presStyleLbl="alignNode1" presStyleIdx="4" presStyleCnt="5"/>
      <dgm:spPr/>
    </dgm:pt>
    <dgm:pt modelId="{E579CBDE-AD3B-674F-8134-0BB23546A584}" type="pres">
      <dgm:prSet presAssocID="{8945925F-43A0-4216-B837-C0ECBD0EA3FB}" presName="horz1" presStyleCnt="0"/>
      <dgm:spPr/>
    </dgm:pt>
    <dgm:pt modelId="{06DE3CB0-DC09-4144-A4CE-2117E91962FC}" type="pres">
      <dgm:prSet presAssocID="{8945925F-43A0-4216-B837-C0ECBD0EA3FB}" presName="tx1" presStyleLbl="revTx" presStyleIdx="4" presStyleCnt="5"/>
      <dgm:spPr/>
    </dgm:pt>
    <dgm:pt modelId="{A24E66CE-1A6A-BA47-84AB-7A71413DBF40}" type="pres">
      <dgm:prSet presAssocID="{8945925F-43A0-4216-B837-C0ECBD0EA3FB}" presName="vert1" presStyleCnt="0"/>
      <dgm:spPr/>
    </dgm:pt>
  </dgm:ptLst>
  <dgm:cxnLst>
    <dgm:cxn modelId="{A1D3F923-63E7-41C6-B2F1-EE9ABF69986D}" srcId="{796055B8-353E-4048-8771-43F20533703E}" destId="{6D8517A3-BB6C-4DC9-B013-B2EDFE3D2323}" srcOrd="3" destOrd="0" parTransId="{07970EE9-1EA8-4BD9-B473-885A135E19F3}" sibTransId="{8C29EF78-9B1E-4327-913E-CCD4BAA7B859}"/>
    <dgm:cxn modelId="{6562682F-8D10-954C-B3E0-B688449A9E91}" type="presOf" srcId="{8945925F-43A0-4216-B837-C0ECBD0EA3FB}" destId="{06DE3CB0-DC09-4144-A4CE-2117E91962FC}" srcOrd="0" destOrd="0" presId="urn:microsoft.com/office/officeart/2008/layout/LinedList"/>
    <dgm:cxn modelId="{9E3CF271-14F7-274C-94C2-E12235681A71}" type="presOf" srcId="{6D8517A3-BB6C-4DC9-B013-B2EDFE3D2323}" destId="{C74DBBC1-CCB9-B246-95C9-F5B37D48615D}" srcOrd="0" destOrd="0" presId="urn:microsoft.com/office/officeart/2008/layout/LinedList"/>
    <dgm:cxn modelId="{464CB575-2070-B948-B8A0-5D96EC1BD04E}" type="presOf" srcId="{796055B8-353E-4048-8771-43F20533703E}" destId="{294EA15B-9D6E-BD4B-88C3-D083D09C5EFA}" srcOrd="0" destOrd="0" presId="urn:microsoft.com/office/officeart/2008/layout/LinedList"/>
    <dgm:cxn modelId="{B7DC5B80-4530-E54B-8D3A-9BBB1616133D}" type="presOf" srcId="{D52405A9-4E8D-4FE3-8DB2-8CE46F2ACC43}" destId="{E01D213C-9E88-4B42-8673-AC9D692DDD4F}" srcOrd="0" destOrd="0" presId="urn:microsoft.com/office/officeart/2008/layout/LinedList"/>
    <dgm:cxn modelId="{E9909698-1314-B347-A8FF-F3CA9A19635B}" type="presOf" srcId="{FD9E650F-03E4-4508-8186-B6ADAC5D8E33}" destId="{FABA395B-F532-654D-A5EC-2D0C1873C505}" srcOrd="0" destOrd="0" presId="urn:microsoft.com/office/officeart/2008/layout/LinedList"/>
    <dgm:cxn modelId="{4D49969B-0756-43E4-900B-F05DAAE0F032}" srcId="{796055B8-353E-4048-8771-43F20533703E}" destId="{5F77A06A-E5E9-4A16-BC7A-1D7694B2725C}" srcOrd="2" destOrd="0" parTransId="{2504A3C3-A1A5-44C4-95B9-237603A24BE3}" sibTransId="{182B0998-D75C-4E2C-A94C-E95F53069225}"/>
    <dgm:cxn modelId="{572117AA-5356-48E2-802C-904BA816E2AD}" srcId="{796055B8-353E-4048-8771-43F20533703E}" destId="{D52405A9-4E8D-4FE3-8DB2-8CE46F2ACC43}" srcOrd="0" destOrd="0" parTransId="{107E8407-0C4A-43A3-A30A-9DE747C1960B}" sibTransId="{C3DE7190-C0CE-4238-BC6F-5FFC14DB8B43}"/>
    <dgm:cxn modelId="{782ADCB1-31AB-42D4-B6BE-E330E053D90D}" srcId="{796055B8-353E-4048-8771-43F20533703E}" destId="{FD9E650F-03E4-4508-8186-B6ADAC5D8E33}" srcOrd="1" destOrd="0" parTransId="{5B94239E-DE53-4D4F-9F8C-D71793884D82}" sibTransId="{6B885A43-7007-471D-A1BC-C56E337A34C0}"/>
    <dgm:cxn modelId="{88AF1CBD-1F83-B84C-9899-C5539349CFB1}" type="presOf" srcId="{5F77A06A-E5E9-4A16-BC7A-1D7694B2725C}" destId="{34BBF2A3-A6C4-EA46-BB27-23AC5C0F3ADA}" srcOrd="0" destOrd="0" presId="urn:microsoft.com/office/officeart/2008/layout/LinedList"/>
    <dgm:cxn modelId="{9264D0DB-CD21-4551-9779-CBA19E1F108C}" srcId="{796055B8-353E-4048-8771-43F20533703E}" destId="{8945925F-43A0-4216-B837-C0ECBD0EA3FB}" srcOrd="4" destOrd="0" parTransId="{1F93D391-CFF3-49A3-9C6D-F40D21A2F9F5}" sibTransId="{65AA11B8-A0CE-492D-B7C5-62EDC2823215}"/>
    <dgm:cxn modelId="{A039A05C-B326-4841-862C-5BF2D785EF5F}" type="presParOf" srcId="{294EA15B-9D6E-BD4B-88C3-D083D09C5EFA}" destId="{E8430ECE-65EC-C146-B379-EEF02ED2F91A}" srcOrd="0" destOrd="0" presId="urn:microsoft.com/office/officeart/2008/layout/LinedList"/>
    <dgm:cxn modelId="{1632AFD2-1790-694F-9DF3-F8FEC7EA1F9D}" type="presParOf" srcId="{294EA15B-9D6E-BD4B-88C3-D083D09C5EFA}" destId="{85562C58-5014-3D4B-92BF-EA0AD4BF10C8}" srcOrd="1" destOrd="0" presId="urn:microsoft.com/office/officeart/2008/layout/LinedList"/>
    <dgm:cxn modelId="{7A05B790-6B68-2B4E-B6E6-FBFD4521C3C1}" type="presParOf" srcId="{85562C58-5014-3D4B-92BF-EA0AD4BF10C8}" destId="{E01D213C-9E88-4B42-8673-AC9D692DDD4F}" srcOrd="0" destOrd="0" presId="urn:microsoft.com/office/officeart/2008/layout/LinedList"/>
    <dgm:cxn modelId="{5B3A42CD-EEDD-624F-B1BA-B20AE939AB9A}" type="presParOf" srcId="{85562C58-5014-3D4B-92BF-EA0AD4BF10C8}" destId="{60C6BFC6-0F38-CD49-901E-0CF48CB92888}" srcOrd="1" destOrd="0" presId="urn:microsoft.com/office/officeart/2008/layout/LinedList"/>
    <dgm:cxn modelId="{56BA8759-44A9-8B42-95A8-B5ABF00A66BE}" type="presParOf" srcId="{294EA15B-9D6E-BD4B-88C3-D083D09C5EFA}" destId="{91D01C8A-DC35-3C4C-A833-F3F9214D793D}" srcOrd="2" destOrd="0" presId="urn:microsoft.com/office/officeart/2008/layout/LinedList"/>
    <dgm:cxn modelId="{BA950A10-A1FF-544D-9232-7AFCDCC440DA}" type="presParOf" srcId="{294EA15B-9D6E-BD4B-88C3-D083D09C5EFA}" destId="{FB06D6F4-79EB-7948-BB03-6F3D59FB9CC2}" srcOrd="3" destOrd="0" presId="urn:microsoft.com/office/officeart/2008/layout/LinedList"/>
    <dgm:cxn modelId="{AC10E0BB-E34F-AF46-A2FB-E5195C4A83C8}" type="presParOf" srcId="{FB06D6F4-79EB-7948-BB03-6F3D59FB9CC2}" destId="{FABA395B-F532-654D-A5EC-2D0C1873C505}" srcOrd="0" destOrd="0" presId="urn:microsoft.com/office/officeart/2008/layout/LinedList"/>
    <dgm:cxn modelId="{EA3AA6AA-D632-964D-BBBB-CB6F0EB4087A}" type="presParOf" srcId="{FB06D6F4-79EB-7948-BB03-6F3D59FB9CC2}" destId="{EC3F03E1-A1EC-DB44-A9D7-D767B139E332}" srcOrd="1" destOrd="0" presId="urn:microsoft.com/office/officeart/2008/layout/LinedList"/>
    <dgm:cxn modelId="{AB911CF3-E225-9147-849D-342B4F15ECDB}" type="presParOf" srcId="{294EA15B-9D6E-BD4B-88C3-D083D09C5EFA}" destId="{8338F143-A8EE-7741-8E57-5FD6695D1062}" srcOrd="4" destOrd="0" presId="urn:microsoft.com/office/officeart/2008/layout/LinedList"/>
    <dgm:cxn modelId="{41E777BC-0262-5241-AD25-9A084863DC17}" type="presParOf" srcId="{294EA15B-9D6E-BD4B-88C3-D083D09C5EFA}" destId="{AE7D5BF1-44E4-D145-BD21-B5D44FC9C40D}" srcOrd="5" destOrd="0" presId="urn:microsoft.com/office/officeart/2008/layout/LinedList"/>
    <dgm:cxn modelId="{85C06BBE-2074-EA49-9415-1A9AF57941EC}" type="presParOf" srcId="{AE7D5BF1-44E4-D145-BD21-B5D44FC9C40D}" destId="{34BBF2A3-A6C4-EA46-BB27-23AC5C0F3ADA}" srcOrd="0" destOrd="0" presId="urn:microsoft.com/office/officeart/2008/layout/LinedList"/>
    <dgm:cxn modelId="{3BB21F0D-F054-3842-A309-C7379D9F0EEC}" type="presParOf" srcId="{AE7D5BF1-44E4-D145-BD21-B5D44FC9C40D}" destId="{4397D90A-BD31-584B-BB57-CEF01E32CAB6}" srcOrd="1" destOrd="0" presId="urn:microsoft.com/office/officeart/2008/layout/LinedList"/>
    <dgm:cxn modelId="{5C9ABEE5-7B1C-1347-88DF-2398E26E0B12}" type="presParOf" srcId="{294EA15B-9D6E-BD4B-88C3-D083D09C5EFA}" destId="{25BD4EA3-817C-394C-94DB-A094BF6C19F3}" srcOrd="6" destOrd="0" presId="urn:microsoft.com/office/officeart/2008/layout/LinedList"/>
    <dgm:cxn modelId="{9E03F04C-4E39-0E40-B477-93E507677CBC}" type="presParOf" srcId="{294EA15B-9D6E-BD4B-88C3-D083D09C5EFA}" destId="{BB0F9772-7480-6F48-B93A-ED049376FB38}" srcOrd="7" destOrd="0" presId="urn:microsoft.com/office/officeart/2008/layout/LinedList"/>
    <dgm:cxn modelId="{5534C52C-F8D0-4A45-969A-73751AA4672E}" type="presParOf" srcId="{BB0F9772-7480-6F48-B93A-ED049376FB38}" destId="{C74DBBC1-CCB9-B246-95C9-F5B37D48615D}" srcOrd="0" destOrd="0" presId="urn:microsoft.com/office/officeart/2008/layout/LinedList"/>
    <dgm:cxn modelId="{605BCA52-A778-7A41-8F34-60FE5207EF31}" type="presParOf" srcId="{BB0F9772-7480-6F48-B93A-ED049376FB38}" destId="{33CCA6DE-2274-D342-A207-90B1BA6B1E94}" srcOrd="1" destOrd="0" presId="urn:microsoft.com/office/officeart/2008/layout/LinedList"/>
    <dgm:cxn modelId="{2D7474D0-0CAF-9342-8187-83C24CAB20A1}" type="presParOf" srcId="{294EA15B-9D6E-BD4B-88C3-D083D09C5EFA}" destId="{1A6206E8-B2E5-ED4E-A310-F4A8822A7932}" srcOrd="8" destOrd="0" presId="urn:microsoft.com/office/officeart/2008/layout/LinedList"/>
    <dgm:cxn modelId="{41AC313B-AC49-D344-AFD4-9B0E39BAC913}" type="presParOf" srcId="{294EA15B-9D6E-BD4B-88C3-D083D09C5EFA}" destId="{E579CBDE-AD3B-674F-8134-0BB23546A584}" srcOrd="9" destOrd="0" presId="urn:microsoft.com/office/officeart/2008/layout/LinedList"/>
    <dgm:cxn modelId="{1A873B92-BB40-1A4D-BF3D-4BA29AD7E977}" type="presParOf" srcId="{E579CBDE-AD3B-674F-8134-0BB23546A584}" destId="{06DE3CB0-DC09-4144-A4CE-2117E91962FC}" srcOrd="0" destOrd="0" presId="urn:microsoft.com/office/officeart/2008/layout/LinedList"/>
    <dgm:cxn modelId="{A8407C20-1233-2346-B8A1-0F0023781948}" type="presParOf" srcId="{E579CBDE-AD3B-674F-8134-0BB23546A584}" destId="{A24E66CE-1A6A-BA47-84AB-7A71413DBF4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8478AC-F0A3-4642-8C5C-898F8339715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B57F5539-6461-4AE7-B551-718AAFDFA481}">
      <dgm:prSet/>
      <dgm:spPr/>
      <dgm:t>
        <a:bodyPr/>
        <a:lstStyle/>
        <a:p>
          <a:r>
            <a:rPr lang="en-US" baseline="0" dirty="0"/>
            <a:t>Personality patterns (</a:t>
          </a:r>
          <a:r>
            <a:rPr lang="en-US" baseline="0" dirty="0" err="1"/>
            <a:t>Serenko</a:t>
          </a:r>
          <a:r>
            <a:rPr lang="en-US" baseline="0" dirty="0"/>
            <a:t>, 2023)</a:t>
          </a:r>
          <a:endParaRPr lang="en-US" dirty="0"/>
        </a:p>
      </dgm:t>
    </dgm:pt>
    <dgm:pt modelId="{327817E8-00EB-4197-A0A7-99621F5BC0C3}" type="parTrans" cxnId="{18332661-8565-45E8-9584-2EFE1B2B7494}">
      <dgm:prSet/>
      <dgm:spPr/>
      <dgm:t>
        <a:bodyPr/>
        <a:lstStyle/>
        <a:p>
          <a:endParaRPr lang="en-US"/>
        </a:p>
      </dgm:t>
    </dgm:pt>
    <dgm:pt modelId="{E1E23308-87FF-4B8A-B9D4-023D15A0BDF6}" type="sibTrans" cxnId="{18332661-8565-45E8-9584-2EFE1B2B7494}">
      <dgm:prSet/>
      <dgm:spPr/>
      <dgm:t>
        <a:bodyPr/>
        <a:lstStyle/>
        <a:p>
          <a:endParaRPr lang="en-US"/>
        </a:p>
      </dgm:t>
    </dgm:pt>
    <dgm:pt modelId="{E92432AF-2451-4FF3-B6FA-162910F921E7}">
      <dgm:prSet/>
      <dgm:spPr/>
      <dgm:t>
        <a:bodyPr/>
        <a:lstStyle/>
        <a:p>
          <a:r>
            <a:rPr lang="en-US" baseline="0" dirty="0"/>
            <a:t>Severe personality pathology</a:t>
          </a:r>
          <a:endParaRPr lang="en-US" dirty="0"/>
        </a:p>
      </dgm:t>
    </dgm:pt>
    <dgm:pt modelId="{A038E9EC-0C05-4418-8831-6AFA986D47CE}" type="parTrans" cxnId="{5AD38D09-27C9-481E-B2A0-90E97CF8A8EE}">
      <dgm:prSet/>
      <dgm:spPr/>
      <dgm:t>
        <a:bodyPr/>
        <a:lstStyle/>
        <a:p>
          <a:endParaRPr lang="en-US"/>
        </a:p>
      </dgm:t>
    </dgm:pt>
    <dgm:pt modelId="{DD704707-C9B4-4CCC-843A-B26156CA3A2F}" type="sibTrans" cxnId="{5AD38D09-27C9-481E-B2A0-90E97CF8A8EE}">
      <dgm:prSet/>
      <dgm:spPr/>
      <dgm:t>
        <a:bodyPr/>
        <a:lstStyle/>
        <a:p>
          <a:endParaRPr lang="en-US"/>
        </a:p>
      </dgm:t>
    </dgm:pt>
    <dgm:pt modelId="{53E48C6D-9580-48DF-8CF9-7040B976CEE4}">
      <dgm:prSet/>
      <dgm:spPr/>
      <dgm:t>
        <a:bodyPr/>
        <a:lstStyle/>
        <a:p>
          <a:r>
            <a:rPr lang="en-US" baseline="0" dirty="0"/>
            <a:t>Clinical syndromes (</a:t>
          </a:r>
          <a:r>
            <a:rPr lang="en-US" baseline="0" dirty="0" err="1"/>
            <a:t>Bazmara</a:t>
          </a:r>
          <a:r>
            <a:rPr lang="en-US" baseline="0" dirty="0"/>
            <a:t> et al., 2023)</a:t>
          </a:r>
          <a:endParaRPr lang="en-US" dirty="0"/>
        </a:p>
      </dgm:t>
    </dgm:pt>
    <dgm:pt modelId="{04AE46A1-A33B-4407-8738-2D50D9F46C26}" type="parTrans" cxnId="{E572A462-7B4F-489E-BB75-4CF25104F95B}">
      <dgm:prSet/>
      <dgm:spPr/>
      <dgm:t>
        <a:bodyPr/>
        <a:lstStyle/>
        <a:p>
          <a:endParaRPr lang="en-US"/>
        </a:p>
      </dgm:t>
    </dgm:pt>
    <dgm:pt modelId="{1AAFF47E-2F39-4C56-B9CD-29B52C3C00C4}" type="sibTrans" cxnId="{E572A462-7B4F-489E-BB75-4CF25104F95B}">
      <dgm:prSet/>
      <dgm:spPr/>
      <dgm:t>
        <a:bodyPr/>
        <a:lstStyle/>
        <a:p>
          <a:endParaRPr lang="en-US"/>
        </a:p>
      </dgm:t>
    </dgm:pt>
    <dgm:pt modelId="{2AE8B7B9-A4FF-4F06-B297-6359E0C863A0}">
      <dgm:prSet/>
      <dgm:spPr/>
      <dgm:t>
        <a:bodyPr/>
        <a:lstStyle/>
        <a:p>
          <a:r>
            <a:rPr lang="en-US" baseline="0" dirty="0"/>
            <a:t>Response validity</a:t>
          </a:r>
          <a:endParaRPr lang="en-US" dirty="0"/>
        </a:p>
      </dgm:t>
    </dgm:pt>
    <dgm:pt modelId="{0270351C-5828-46EB-A2FD-2222A378EB6C}" type="parTrans" cxnId="{006FB211-CB14-4EAF-8E85-342F050DBB6D}">
      <dgm:prSet/>
      <dgm:spPr/>
      <dgm:t>
        <a:bodyPr/>
        <a:lstStyle/>
        <a:p>
          <a:endParaRPr lang="en-US"/>
        </a:p>
      </dgm:t>
    </dgm:pt>
    <dgm:pt modelId="{25970CAA-3978-4C6A-8ECA-45DE33FF1FE6}" type="sibTrans" cxnId="{006FB211-CB14-4EAF-8E85-342F050DBB6D}">
      <dgm:prSet/>
      <dgm:spPr/>
      <dgm:t>
        <a:bodyPr/>
        <a:lstStyle/>
        <a:p>
          <a:endParaRPr lang="en-US"/>
        </a:p>
      </dgm:t>
    </dgm:pt>
    <dgm:pt modelId="{954FC6FF-63B5-49A1-B2FD-70DB107968B6}">
      <dgm:prSet/>
      <dgm:spPr/>
      <dgm:t>
        <a:bodyPr/>
        <a:lstStyle/>
        <a:p>
          <a:r>
            <a:rPr lang="en-US" baseline="0" dirty="0"/>
            <a:t>Symptom severity </a:t>
          </a:r>
          <a:endParaRPr lang="en-US" dirty="0"/>
        </a:p>
      </dgm:t>
    </dgm:pt>
    <dgm:pt modelId="{8C58BE4A-608D-4D22-BA5C-833A40926B42}" type="parTrans" cxnId="{C74850D6-3B25-4B5B-974B-6BB76D61D2C7}">
      <dgm:prSet/>
      <dgm:spPr/>
      <dgm:t>
        <a:bodyPr/>
        <a:lstStyle/>
        <a:p>
          <a:endParaRPr lang="en-US"/>
        </a:p>
      </dgm:t>
    </dgm:pt>
    <dgm:pt modelId="{9EFDEAF6-2E28-4C0B-9513-2B8C3099C3B0}" type="sibTrans" cxnId="{C74850D6-3B25-4B5B-974B-6BB76D61D2C7}">
      <dgm:prSet/>
      <dgm:spPr/>
      <dgm:t>
        <a:bodyPr/>
        <a:lstStyle/>
        <a:p>
          <a:endParaRPr lang="en-US"/>
        </a:p>
      </dgm:t>
    </dgm:pt>
    <dgm:pt modelId="{DD6E6BBF-8D46-41CB-B27D-A7DCB507DFBE}">
      <dgm:prSet/>
      <dgm:spPr/>
      <dgm:t>
        <a:bodyPr/>
        <a:lstStyle/>
        <a:p>
          <a:r>
            <a:rPr lang="en-US" baseline="0" dirty="0"/>
            <a:t>Interpersonal and emotional traits (</a:t>
          </a:r>
          <a:r>
            <a:rPr lang="en-US" baseline="0" dirty="0" err="1"/>
            <a:t>Serenko</a:t>
          </a:r>
          <a:r>
            <a:rPr lang="en-US" baseline="0" dirty="0"/>
            <a:t>, 2023)</a:t>
          </a:r>
          <a:endParaRPr lang="en-US" dirty="0"/>
        </a:p>
      </dgm:t>
    </dgm:pt>
    <dgm:pt modelId="{0FE3B6AB-CA82-4A8B-8059-E07FF930BB86}" type="parTrans" cxnId="{EC64DB88-6CB7-48AB-83A9-D7CBA8CEE542}">
      <dgm:prSet/>
      <dgm:spPr/>
      <dgm:t>
        <a:bodyPr/>
        <a:lstStyle/>
        <a:p>
          <a:endParaRPr lang="en-US"/>
        </a:p>
      </dgm:t>
    </dgm:pt>
    <dgm:pt modelId="{2E031DE2-48EE-4B64-BE63-F2977617EA40}" type="sibTrans" cxnId="{EC64DB88-6CB7-48AB-83A9-D7CBA8CEE542}">
      <dgm:prSet/>
      <dgm:spPr/>
      <dgm:t>
        <a:bodyPr/>
        <a:lstStyle/>
        <a:p>
          <a:endParaRPr lang="en-US"/>
        </a:p>
      </dgm:t>
    </dgm:pt>
    <dgm:pt modelId="{D66DE074-C539-8D48-81FC-CD89581B9AB6}" type="pres">
      <dgm:prSet presAssocID="{9E8478AC-F0A3-4642-8C5C-898F83397151}" presName="diagram" presStyleCnt="0">
        <dgm:presLayoutVars>
          <dgm:dir/>
          <dgm:resizeHandles val="exact"/>
        </dgm:presLayoutVars>
      </dgm:prSet>
      <dgm:spPr/>
    </dgm:pt>
    <dgm:pt modelId="{847525C3-39FC-234A-84BA-567F530A609B}" type="pres">
      <dgm:prSet presAssocID="{B57F5539-6461-4AE7-B551-718AAFDFA481}" presName="node" presStyleLbl="node1" presStyleIdx="0" presStyleCnt="6">
        <dgm:presLayoutVars>
          <dgm:bulletEnabled val="1"/>
        </dgm:presLayoutVars>
      </dgm:prSet>
      <dgm:spPr/>
    </dgm:pt>
    <dgm:pt modelId="{85451C4F-DA20-9A46-A2AC-D40DCDDE55C1}" type="pres">
      <dgm:prSet presAssocID="{E1E23308-87FF-4B8A-B9D4-023D15A0BDF6}" presName="sibTrans" presStyleCnt="0"/>
      <dgm:spPr/>
    </dgm:pt>
    <dgm:pt modelId="{780DA60B-81F6-F242-A772-076CEFE72FF7}" type="pres">
      <dgm:prSet presAssocID="{E92432AF-2451-4FF3-B6FA-162910F921E7}" presName="node" presStyleLbl="node1" presStyleIdx="1" presStyleCnt="6">
        <dgm:presLayoutVars>
          <dgm:bulletEnabled val="1"/>
        </dgm:presLayoutVars>
      </dgm:prSet>
      <dgm:spPr/>
    </dgm:pt>
    <dgm:pt modelId="{94C729D8-1E74-FD49-94D7-797B7D91E1BB}" type="pres">
      <dgm:prSet presAssocID="{DD704707-C9B4-4CCC-843A-B26156CA3A2F}" presName="sibTrans" presStyleCnt="0"/>
      <dgm:spPr/>
    </dgm:pt>
    <dgm:pt modelId="{FBA1BF8B-084D-A042-B67E-A8D45E95143B}" type="pres">
      <dgm:prSet presAssocID="{53E48C6D-9580-48DF-8CF9-7040B976CEE4}" presName="node" presStyleLbl="node1" presStyleIdx="2" presStyleCnt="6">
        <dgm:presLayoutVars>
          <dgm:bulletEnabled val="1"/>
        </dgm:presLayoutVars>
      </dgm:prSet>
      <dgm:spPr/>
    </dgm:pt>
    <dgm:pt modelId="{A094867C-A594-0D4F-BC01-42D828EF04E7}" type="pres">
      <dgm:prSet presAssocID="{1AAFF47E-2F39-4C56-B9CD-29B52C3C00C4}" presName="sibTrans" presStyleCnt="0"/>
      <dgm:spPr/>
    </dgm:pt>
    <dgm:pt modelId="{D02B9D9A-DCFF-4F4D-A45E-ACFD8725326F}" type="pres">
      <dgm:prSet presAssocID="{2AE8B7B9-A4FF-4F06-B297-6359E0C863A0}" presName="node" presStyleLbl="node1" presStyleIdx="3" presStyleCnt="6">
        <dgm:presLayoutVars>
          <dgm:bulletEnabled val="1"/>
        </dgm:presLayoutVars>
      </dgm:prSet>
      <dgm:spPr/>
    </dgm:pt>
    <dgm:pt modelId="{01CD5E60-8041-1748-8BA5-5C7089DCC975}" type="pres">
      <dgm:prSet presAssocID="{25970CAA-3978-4C6A-8ECA-45DE33FF1FE6}" presName="sibTrans" presStyleCnt="0"/>
      <dgm:spPr/>
    </dgm:pt>
    <dgm:pt modelId="{BCA03387-8459-D343-A81B-172F98C74698}" type="pres">
      <dgm:prSet presAssocID="{954FC6FF-63B5-49A1-B2FD-70DB107968B6}" presName="node" presStyleLbl="node1" presStyleIdx="4" presStyleCnt="6">
        <dgm:presLayoutVars>
          <dgm:bulletEnabled val="1"/>
        </dgm:presLayoutVars>
      </dgm:prSet>
      <dgm:spPr/>
    </dgm:pt>
    <dgm:pt modelId="{CC257DDE-CF84-D44C-85CE-48F80FC4F831}" type="pres">
      <dgm:prSet presAssocID="{9EFDEAF6-2E28-4C0B-9513-2B8C3099C3B0}" presName="sibTrans" presStyleCnt="0"/>
      <dgm:spPr/>
    </dgm:pt>
    <dgm:pt modelId="{73259AE3-3EC0-7649-8541-C7BE838B5DA5}" type="pres">
      <dgm:prSet presAssocID="{DD6E6BBF-8D46-41CB-B27D-A7DCB507DFBE}" presName="node" presStyleLbl="node1" presStyleIdx="5" presStyleCnt="6">
        <dgm:presLayoutVars>
          <dgm:bulletEnabled val="1"/>
        </dgm:presLayoutVars>
      </dgm:prSet>
      <dgm:spPr/>
    </dgm:pt>
  </dgm:ptLst>
  <dgm:cxnLst>
    <dgm:cxn modelId="{FE970909-2AC8-444F-83C1-04C525C7BEDB}" type="presOf" srcId="{DD6E6BBF-8D46-41CB-B27D-A7DCB507DFBE}" destId="{73259AE3-3EC0-7649-8541-C7BE838B5DA5}" srcOrd="0" destOrd="0" presId="urn:microsoft.com/office/officeart/2005/8/layout/default"/>
    <dgm:cxn modelId="{5AD38D09-27C9-481E-B2A0-90E97CF8A8EE}" srcId="{9E8478AC-F0A3-4642-8C5C-898F83397151}" destId="{E92432AF-2451-4FF3-B6FA-162910F921E7}" srcOrd="1" destOrd="0" parTransId="{A038E9EC-0C05-4418-8831-6AFA986D47CE}" sibTransId="{DD704707-C9B4-4CCC-843A-B26156CA3A2F}"/>
    <dgm:cxn modelId="{006FB211-CB14-4EAF-8E85-342F050DBB6D}" srcId="{9E8478AC-F0A3-4642-8C5C-898F83397151}" destId="{2AE8B7B9-A4FF-4F06-B297-6359E0C863A0}" srcOrd="3" destOrd="0" parTransId="{0270351C-5828-46EB-A2FD-2222A378EB6C}" sibTransId="{25970CAA-3978-4C6A-8ECA-45DE33FF1FE6}"/>
    <dgm:cxn modelId="{B1CC3715-0E99-B34B-8E3E-52176B9591F5}" type="presOf" srcId="{9E8478AC-F0A3-4642-8C5C-898F83397151}" destId="{D66DE074-C539-8D48-81FC-CD89581B9AB6}" srcOrd="0" destOrd="0" presId="urn:microsoft.com/office/officeart/2005/8/layout/default"/>
    <dgm:cxn modelId="{6CADC731-BC7E-F546-9F3B-B79CE740A2FB}" type="presOf" srcId="{2AE8B7B9-A4FF-4F06-B297-6359E0C863A0}" destId="{D02B9D9A-DCFF-4F4D-A45E-ACFD8725326F}" srcOrd="0" destOrd="0" presId="urn:microsoft.com/office/officeart/2005/8/layout/default"/>
    <dgm:cxn modelId="{21BC715C-D98A-D047-82FF-E51772A91512}" type="presOf" srcId="{53E48C6D-9580-48DF-8CF9-7040B976CEE4}" destId="{FBA1BF8B-084D-A042-B67E-A8D45E95143B}" srcOrd="0" destOrd="0" presId="urn:microsoft.com/office/officeart/2005/8/layout/default"/>
    <dgm:cxn modelId="{18332661-8565-45E8-9584-2EFE1B2B7494}" srcId="{9E8478AC-F0A3-4642-8C5C-898F83397151}" destId="{B57F5539-6461-4AE7-B551-718AAFDFA481}" srcOrd="0" destOrd="0" parTransId="{327817E8-00EB-4197-A0A7-99621F5BC0C3}" sibTransId="{E1E23308-87FF-4B8A-B9D4-023D15A0BDF6}"/>
    <dgm:cxn modelId="{E572A462-7B4F-489E-BB75-4CF25104F95B}" srcId="{9E8478AC-F0A3-4642-8C5C-898F83397151}" destId="{53E48C6D-9580-48DF-8CF9-7040B976CEE4}" srcOrd="2" destOrd="0" parTransId="{04AE46A1-A33B-4407-8738-2D50D9F46C26}" sibTransId="{1AAFF47E-2F39-4C56-B9CD-29B52C3C00C4}"/>
    <dgm:cxn modelId="{23352877-C900-4247-A9C5-48BEC11C4779}" type="presOf" srcId="{954FC6FF-63B5-49A1-B2FD-70DB107968B6}" destId="{BCA03387-8459-D343-A81B-172F98C74698}" srcOrd="0" destOrd="0" presId="urn:microsoft.com/office/officeart/2005/8/layout/default"/>
    <dgm:cxn modelId="{EC64DB88-6CB7-48AB-83A9-D7CBA8CEE542}" srcId="{9E8478AC-F0A3-4642-8C5C-898F83397151}" destId="{DD6E6BBF-8D46-41CB-B27D-A7DCB507DFBE}" srcOrd="5" destOrd="0" parTransId="{0FE3B6AB-CA82-4A8B-8059-E07FF930BB86}" sibTransId="{2E031DE2-48EE-4B64-BE63-F2977617EA40}"/>
    <dgm:cxn modelId="{4B3575A1-A45A-7B4E-8E2D-614265A2D5AD}" type="presOf" srcId="{E92432AF-2451-4FF3-B6FA-162910F921E7}" destId="{780DA60B-81F6-F242-A772-076CEFE72FF7}" srcOrd="0" destOrd="0" presId="urn:microsoft.com/office/officeart/2005/8/layout/default"/>
    <dgm:cxn modelId="{C74850D6-3B25-4B5B-974B-6BB76D61D2C7}" srcId="{9E8478AC-F0A3-4642-8C5C-898F83397151}" destId="{954FC6FF-63B5-49A1-B2FD-70DB107968B6}" srcOrd="4" destOrd="0" parTransId="{8C58BE4A-608D-4D22-BA5C-833A40926B42}" sibTransId="{9EFDEAF6-2E28-4C0B-9513-2B8C3099C3B0}"/>
    <dgm:cxn modelId="{B37378F9-CAC2-1B4D-A1E4-148185B1214B}" type="presOf" srcId="{B57F5539-6461-4AE7-B551-718AAFDFA481}" destId="{847525C3-39FC-234A-84BA-567F530A609B}" srcOrd="0" destOrd="0" presId="urn:microsoft.com/office/officeart/2005/8/layout/default"/>
    <dgm:cxn modelId="{6C34F9D9-8137-5245-B458-46DA61727FC7}" type="presParOf" srcId="{D66DE074-C539-8D48-81FC-CD89581B9AB6}" destId="{847525C3-39FC-234A-84BA-567F530A609B}" srcOrd="0" destOrd="0" presId="urn:microsoft.com/office/officeart/2005/8/layout/default"/>
    <dgm:cxn modelId="{BA181648-9A21-1C4F-A22F-4FA518F395CD}" type="presParOf" srcId="{D66DE074-C539-8D48-81FC-CD89581B9AB6}" destId="{85451C4F-DA20-9A46-A2AC-D40DCDDE55C1}" srcOrd="1" destOrd="0" presId="urn:microsoft.com/office/officeart/2005/8/layout/default"/>
    <dgm:cxn modelId="{2204CD7F-67C0-874F-91B9-3620FFF69A31}" type="presParOf" srcId="{D66DE074-C539-8D48-81FC-CD89581B9AB6}" destId="{780DA60B-81F6-F242-A772-076CEFE72FF7}" srcOrd="2" destOrd="0" presId="urn:microsoft.com/office/officeart/2005/8/layout/default"/>
    <dgm:cxn modelId="{ED1DF29E-50A5-A340-BC3E-04CFCC8B1E1B}" type="presParOf" srcId="{D66DE074-C539-8D48-81FC-CD89581B9AB6}" destId="{94C729D8-1E74-FD49-94D7-797B7D91E1BB}" srcOrd="3" destOrd="0" presId="urn:microsoft.com/office/officeart/2005/8/layout/default"/>
    <dgm:cxn modelId="{2EAA937C-99F0-A744-B4A0-EA603C4AC0F5}" type="presParOf" srcId="{D66DE074-C539-8D48-81FC-CD89581B9AB6}" destId="{FBA1BF8B-084D-A042-B67E-A8D45E95143B}" srcOrd="4" destOrd="0" presId="urn:microsoft.com/office/officeart/2005/8/layout/default"/>
    <dgm:cxn modelId="{1E6926C4-A53B-A24A-9532-24DAB86B6A5B}" type="presParOf" srcId="{D66DE074-C539-8D48-81FC-CD89581B9AB6}" destId="{A094867C-A594-0D4F-BC01-42D828EF04E7}" srcOrd="5" destOrd="0" presId="urn:microsoft.com/office/officeart/2005/8/layout/default"/>
    <dgm:cxn modelId="{1E087DDA-F939-5140-B4A8-42E797671018}" type="presParOf" srcId="{D66DE074-C539-8D48-81FC-CD89581B9AB6}" destId="{D02B9D9A-DCFF-4F4D-A45E-ACFD8725326F}" srcOrd="6" destOrd="0" presId="urn:microsoft.com/office/officeart/2005/8/layout/default"/>
    <dgm:cxn modelId="{19ACDF1E-A551-3344-A205-C165A3C73A57}" type="presParOf" srcId="{D66DE074-C539-8D48-81FC-CD89581B9AB6}" destId="{01CD5E60-8041-1748-8BA5-5C7089DCC975}" srcOrd="7" destOrd="0" presId="urn:microsoft.com/office/officeart/2005/8/layout/default"/>
    <dgm:cxn modelId="{1B5C83EC-A9AE-704F-B92A-EC1FA5E0B121}" type="presParOf" srcId="{D66DE074-C539-8D48-81FC-CD89581B9AB6}" destId="{BCA03387-8459-D343-A81B-172F98C74698}" srcOrd="8" destOrd="0" presId="urn:microsoft.com/office/officeart/2005/8/layout/default"/>
    <dgm:cxn modelId="{D7E9FC72-4977-A141-956F-E4A7B75E5863}" type="presParOf" srcId="{D66DE074-C539-8D48-81FC-CD89581B9AB6}" destId="{CC257DDE-CF84-D44C-85CE-48F80FC4F831}" srcOrd="9" destOrd="0" presId="urn:microsoft.com/office/officeart/2005/8/layout/default"/>
    <dgm:cxn modelId="{246A1D1A-435A-FE45-8DEA-0870C1B95EA0}" type="presParOf" srcId="{D66DE074-C539-8D48-81FC-CD89581B9AB6}" destId="{73259AE3-3EC0-7649-8541-C7BE838B5DA5}"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A8300C-05E9-4CF1-999A-A8DEAD20716B}"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32358C7-ECD2-4E29-9555-79131670E620}">
      <dgm:prSet/>
      <dgm:spPr/>
      <dgm:t>
        <a:bodyPr/>
        <a:lstStyle/>
        <a:p>
          <a:pPr>
            <a:lnSpc>
              <a:spcPct val="100000"/>
            </a:lnSpc>
          </a:pPr>
          <a:r>
            <a:rPr lang="en-US" baseline="0" dirty="0"/>
            <a:t>Disclosure index (</a:t>
          </a:r>
          <a:r>
            <a:rPr lang="en-US" baseline="0" dirty="0" err="1"/>
            <a:t>Widiger</a:t>
          </a:r>
          <a:r>
            <a:rPr lang="en-US" baseline="0" dirty="0"/>
            <a:t> et al., 2023; </a:t>
          </a:r>
          <a:r>
            <a:rPr lang="en-US" baseline="0" dirty="0" err="1"/>
            <a:t>Groth-Marnat</a:t>
          </a:r>
          <a:r>
            <a:rPr lang="en-US" baseline="0" dirty="0"/>
            <a:t> &amp; Wright, 2016)</a:t>
          </a:r>
          <a:endParaRPr lang="en-US" dirty="0"/>
        </a:p>
      </dgm:t>
    </dgm:pt>
    <dgm:pt modelId="{2007F3FC-A021-4426-B4F2-C36DC7DA38F4}" type="parTrans" cxnId="{1F3538BA-48F8-462B-9A47-1C6B8177BDA4}">
      <dgm:prSet/>
      <dgm:spPr/>
      <dgm:t>
        <a:bodyPr/>
        <a:lstStyle/>
        <a:p>
          <a:endParaRPr lang="en-US"/>
        </a:p>
      </dgm:t>
    </dgm:pt>
    <dgm:pt modelId="{F70D62E9-CE80-4112-A808-8C4BB191FCAC}" type="sibTrans" cxnId="{1F3538BA-48F8-462B-9A47-1C6B8177BDA4}">
      <dgm:prSet/>
      <dgm:spPr/>
      <dgm:t>
        <a:bodyPr/>
        <a:lstStyle/>
        <a:p>
          <a:endParaRPr lang="en-US"/>
        </a:p>
      </dgm:t>
    </dgm:pt>
    <dgm:pt modelId="{17D2158D-8052-4EDC-AAC8-B81CB89B1E4D}">
      <dgm:prSet/>
      <dgm:spPr/>
      <dgm:t>
        <a:bodyPr/>
        <a:lstStyle/>
        <a:p>
          <a:pPr>
            <a:lnSpc>
              <a:spcPct val="100000"/>
            </a:lnSpc>
          </a:pPr>
          <a:r>
            <a:rPr lang="en-US" baseline="0" dirty="0"/>
            <a:t>Desirability index</a:t>
          </a:r>
          <a:endParaRPr lang="en-US" dirty="0"/>
        </a:p>
      </dgm:t>
    </dgm:pt>
    <dgm:pt modelId="{15A1A26F-6F17-414B-8980-4DF30EE87CE2}" type="parTrans" cxnId="{7DDB1BA4-1700-4333-9981-D66B992B9366}">
      <dgm:prSet/>
      <dgm:spPr/>
      <dgm:t>
        <a:bodyPr/>
        <a:lstStyle/>
        <a:p>
          <a:endParaRPr lang="en-US"/>
        </a:p>
      </dgm:t>
    </dgm:pt>
    <dgm:pt modelId="{FCDEE7D0-612C-4CF9-993F-308FD1FBE045}" type="sibTrans" cxnId="{7DDB1BA4-1700-4333-9981-D66B992B9366}">
      <dgm:prSet/>
      <dgm:spPr/>
      <dgm:t>
        <a:bodyPr/>
        <a:lstStyle/>
        <a:p>
          <a:endParaRPr lang="en-US"/>
        </a:p>
      </dgm:t>
    </dgm:pt>
    <dgm:pt modelId="{D17991D7-BE5F-49D9-B39C-974A0B2E76A3}">
      <dgm:prSet/>
      <dgm:spPr/>
      <dgm:t>
        <a:bodyPr/>
        <a:lstStyle/>
        <a:p>
          <a:pPr>
            <a:lnSpc>
              <a:spcPct val="100000"/>
            </a:lnSpc>
          </a:pPr>
          <a:r>
            <a:rPr lang="en-US" baseline="0" dirty="0"/>
            <a:t>Debasement index</a:t>
          </a:r>
          <a:endParaRPr lang="en-US" dirty="0"/>
        </a:p>
      </dgm:t>
    </dgm:pt>
    <dgm:pt modelId="{D46BA379-BA1B-46A5-BD0E-30764C22CEAF}" type="parTrans" cxnId="{F8A8B071-CD79-4360-A37D-89DADA46B043}">
      <dgm:prSet/>
      <dgm:spPr/>
      <dgm:t>
        <a:bodyPr/>
        <a:lstStyle/>
        <a:p>
          <a:endParaRPr lang="en-US"/>
        </a:p>
      </dgm:t>
    </dgm:pt>
    <dgm:pt modelId="{6B552728-D6C1-407F-8C0F-0141B9692368}" type="sibTrans" cxnId="{F8A8B071-CD79-4360-A37D-89DADA46B043}">
      <dgm:prSet/>
      <dgm:spPr/>
      <dgm:t>
        <a:bodyPr/>
        <a:lstStyle/>
        <a:p>
          <a:endParaRPr lang="en-US"/>
        </a:p>
      </dgm:t>
    </dgm:pt>
    <dgm:pt modelId="{51D2770F-ED07-4A8D-A7E8-30728E1198C9}">
      <dgm:prSet/>
      <dgm:spPr/>
      <dgm:t>
        <a:bodyPr/>
        <a:lstStyle/>
        <a:p>
          <a:pPr>
            <a:lnSpc>
              <a:spcPct val="100000"/>
            </a:lnSpc>
          </a:pPr>
          <a:r>
            <a:rPr lang="en-US" baseline="0" dirty="0"/>
            <a:t>Identifies defensive or exaggerated responding</a:t>
          </a:r>
          <a:endParaRPr lang="en-US" dirty="0"/>
        </a:p>
      </dgm:t>
    </dgm:pt>
    <dgm:pt modelId="{928D0C22-4B42-4FB9-BBE1-56E42C917701}" type="parTrans" cxnId="{D22D9AA2-EF9D-4AAD-8A6D-45924305D10C}">
      <dgm:prSet/>
      <dgm:spPr/>
      <dgm:t>
        <a:bodyPr/>
        <a:lstStyle/>
        <a:p>
          <a:endParaRPr lang="en-US"/>
        </a:p>
      </dgm:t>
    </dgm:pt>
    <dgm:pt modelId="{10B46CC8-6D47-41F7-BF0F-1FD7A8E4A557}" type="sibTrans" cxnId="{D22D9AA2-EF9D-4AAD-8A6D-45924305D10C}">
      <dgm:prSet/>
      <dgm:spPr/>
      <dgm:t>
        <a:bodyPr/>
        <a:lstStyle/>
        <a:p>
          <a:endParaRPr lang="en-US"/>
        </a:p>
      </dgm:t>
    </dgm:pt>
    <dgm:pt modelId="{403AD82D-3B2E-4192-B7DF-6C7AF204DA7C}">
      <dgm:prSet/>
      <dgm:spPr/>
      <dgm:t>
        <a:bodyPr/>
        <a:lstStyle/>
        <a:p>
          <a:pPr>
            <a:lnSpc>
              <a:spcPct val="100000"/>
            </a:lnSpc>
          </a:pPr>
          <a:r>
            <a:rPr lang="en-US" baseline="0" dirty="0"/>
            <a:t>Important for accurate interpretation</a:t>
          </a:r>
          <a:endParaRPr lang="en-US" dirty="0"/>
        </a:p>
      </dgm:t>
    </dgm:pt>
    <dgm:pt modelId="{A1EF34C2-1DB1-4A6C-8D5D-E7C9B3ECDEEE}" type="parTrans" cxnId="{0C6C7843-7BE8-4FB1-B821-6EC8734C14F8}">
      <dgm:prSet/>
      <dgm:spPr/>
      <dgm:t>
        <a:bodyPr/>
        <a:lstStyle/>
        <a:p>
          <a:endParaRPr lang="en-US"/>
        </a:p>
      </dgm:t>
    </dgm:pt>
    <dgm:pt modelId="{B89F2D85-8DEC-480C-937A-95C0A71FD1F9}" type="sibTrans" cxnId="{0C6C7843-7BE8-4FB1-B821-6EC8734C14F8}">
      <dgm:prSet/>
      <dgm:spPr/>
      <dgm:t>
        <a:bodyPr/>
        <a:lstStyle/>
        <a:p>
          <a:endParaRPr lang="en-US"/>
        </a:p>
      </dgm:t>
    </dgm:pt>
    <dgm:pt modelId="{9C3EB77E-4EFC-488E-9360-3AC318F0682B}" type="pres">
      <dgm:prSet presAssocID="{89A8300C-05E9-4CF1-999A-A8DEAD20716B}" presName="root" presStyleCnt="0">
        <dgm:presLayoutVars>
          <dgm:dir/>
          <dgm:resizeHandles val="exact"/>
        </dgm:presLayoutVars>
      </dgm:prSet>
      <dgm:spPr/>
    </dgm:pt>
    <dgm:pt modelId="{E0448CBF-CFB6-488F-A85B-83EBBAE5C8C9}" type="pres">
      <dgm:prSet presAssocID="{E32358C7-ECD2-4E29-9555-79131670E620}" presName="compNode" presStyleCnt="0"/>
      <dgm:spPr/>
    </dgm:pt>
    <dgm:pt modelId="{4D060F6F-DBB7-4D42-813A-B2769020C882}" type="pres">
      <dgm:prSet presAssocID="{E32358C7-ECD2-4E29-9555-79131670E620}" presName="bgRect" presStyleLbl="bgShp" presStyleIdx="0" presStyleCnt="5"/>
      <dgm:spPr/>
    </dgm:pt>
    <dgm:pt modelId="{DDFDF2EC-F1E3-4EA2-9346-8C440C7F1521}" type="pres">
      <dgm:prSet presAssocID="{E32358C7-ECD2-4E29-9555-79131670E620}"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mark"/>
        </a:ext>
      </dgm:extLst>
    </dgm:pt>
    <dgm:pt modelId="{417847A7-184F-42CA-B57F-1F7843DD9727}" type="pres">
      <dgm:prSet presAssocID="{E32358C7-ECD2-4E29-9555-79131670E620}" presName="spaceRect" presStyleCnt="0"/>
      <dgm:spPr/>
    </dgm:pt>
    <dgm:pt modelId="{75FEA666-A50F-48BC-A5E4-71D029A5A941}" type="pres">
      <dgm:prSet presAssocID="{E32358C7-ECD2-4E29-9555-79131670E620}" presName="parTx" presStyleLbl="revTx" presStyleIdx="0" presStyleCnt="5">
        <dgm:presLayoutVars>
          <dgm:chMax val="0"/>
          <dgm:chPref val="0"/>
        </dgm:presLayoutVars>
      </dgm:prSet>
      <dgm:spPr/>
    </dgm:pt>
    <dgm:pt modelId="{C67CD9EF-7FA4-477C-B23B-E3308F3E9739}" type="pres">
      <dgm:prSet presAssocID="{F70D62E9-CE80-4112-A808-8C4BB191FCAC}" presName="sibTrans" presStyleCnt="0"/>
      <dgm:spPr/>
    </dgm:pt>
    <dgm:pt modelId="{0FAB2CDE-66CD-4C35-92B4-3843A850591C}" type="pres">
      <dgm:prSet presAssocID="{17D2158D-8052-4EDC-AAC8-B81CB89B1E4D}" presName="compNode" presStyleCnt="0"/>
      <dgm:spPr/>
    </dgm:pt>
    <dgm:pt modelId="{020B869D-4F8E-435C-BC23-1E0996165473}" type="pres">
      <dgm:prSet presAssocID="{17D2158D-8052-4EDC-AAC8-B81CB89B1E4D}" presName="bgRect" presStyleLbl="bgShp" presStyleIdx="1" presStyleCnt="5"/>
      <dgm:spPr/>
    </dgm:pt>
    <dgm:pt modelId="{5BAC4CA8-6323-44F0-B43E-B58E07FB5275}" type="pres">
      <dgm:prSet presAssocID="{17D2158D-8052-4EDC-AAC8-B81CB89B1E4D}"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atabase"/>
        </a:ext>
      </dgm:extLst>
    </dgm:pt>
    <dgm:pt modelId="{00B3FB3A-0B9C-4527-B852-8AF2D2903DFD}" type="pres">
      <dgm:prSet presAssocID="{17D2158D-8052-4EDC-AAC8-B81CB89B1E4D}" presName="spaceRect" presStyleCnt="0"/>
      <dgm:spPr/>
    </dgm:pt>
    <dgm:pt modelId="{944DF032-5697-4A8E-B641-15DF0B176C70}" type="pres">
      <dgm:prSet presAssocID="{17D2158D-8052-4EDC-AAC8-B81CB89B1E4D}" presName="parTx" presStyleLbl="revTx" presStyleIdx="1" presStyleCnt="5">
        <dgm:presLayoutVars>
          <dgm:chMax val="0"/>
          <dgm:chPref val="0"/>
        </dgm:presLayoutVars>
      </dgm:prSet>
      <dgm:spPr/>
    </dgm:pt>
    <dgm:pt modelId="{FC60C7AF-6A34-46B0-BC54-4130560B09D8}" type="pres">
      <dgm:prSet presAssocID="{FCDEE7D0-612C-4CF9-993F-308FD1FBE045}" presName="sibTrans" presStyleCnt="0"/>
      <dgm:spPr/>
    </dgm:pt>
    <dgm:pt modelId="{9054180E-181E-4EC1-8C23-5A767AB514EF}" type="pres">
      <dgm:prSet presAssocID="{D17991D7-BE5F-49D9-B39C-974A0B2E76A3}" presName="compNode" presStyleCnt="0"/>
      <dgm:spPr/>
    </dgm:pt>
    <dgm:pt modelId="{74B2E479-29F7-408E-933E-64A305794FE1}" type="pres">
      <dgm:prSet presAssocID="{D17991D7-BE5F-49D9-B39C-974A0B2E76A3}" presName="bgRect" presStyleLbl="bgShp" presStyleIdx="2" presStyleCnt="5"/>
      <dgm:spPr/>
    </dgm:pt>
    <dgm:pt modelId="{5E27006F-3509-49A1-B4E7-82E6952D2B47}" type="pres">
      <dgm:prSet presAssocID="{D17991D7-BE5F-49D9-B39C-974A0B2E76A3}"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ocument"/>
        </a:ext>
      </dgm:extLst>
    </dgm:pt>
    <dgm:pt modelId="{797707DF-F930-4D27-BA3F-0A6F0A2E4589}" type="pres">
      <dgm:prSet presAssocID="{D17991D7-BE5F-49D9-B39C-974A0B2E76A3}" presName="spaceRect" presStyleCnt="0"/>
      <dgm:spPr/>
    </dgm:pt>
    <dgm:pt modelId="{CBA0174A-8CE0-48ED-AF40-07FCF39F746A}" type="pres">
      <dgm:prSet presAssocID="{D17991D7-BE5F-49D9-B39C-974A0B2E76A3}" presName="parTx" presStyleLbl="revTx" presStyleIdx="2" presStyleCnt="5">
        <dgm:presLayoutVars>
          <dgm:chMax val="0"/>
          <dgm:chPref val="0"/>
        </dgm:presLayoutVars>
      </dgm:prSet>
      <dgm:spPr/>
    </dgm:pt>
    <dgm:pt modelId="{5AC0B6EE-7DF8-44FC-9F64-DB1AC29C0607}" type="pres">
      <dgm:prSet presAssocID="{6B552728-D6C1-407F-8C0F-0141B9692368}" presName="sibTrans" presStyleCnt="0"/>
      <dgm:spPr/>
    </dgm:pt>
    <dgm:pt modelId="{D6A937CF-2C43-4A3D-B796-B964D2CB85B5}" type="pres">
      <dgm:prSet presAssocID="{51D2770F-ED07-4A8D-A7E8-30728E1198C9}" presName="compNode" presStyleCnt="0"/>
      <dgm:spPr/>
    </dgm:pt>
    <dgm:pt modelId="{6B1EE307-79B0-430F-9F04-D57A0C15199D}" type="pres">
      <dgm:prSet presAssocID="{51D2770F-ED07-4A8D-A7E8-30728E1198C9}" presName="bgRect" presStyleLbl="bgShp" presStyleIdx="3" presStyleCnt="5"/>
      <dgm:spPr/>
    </dgm:pt>
    <dgm:pt modelId="{403438DF-2B24-4E31-88A9-4A4B41EC1150}" type="pres">
      <dgm:prSet presAssocID="{51D2770F-ED07-4A8D-A7E8-30728E1198C9}"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Angry Face with No Fill"/>
        </a:ext>
      </dgm:extLst>
    </dgm:pt>
    <dgm:pt modelId="{74B91F95-C1CC-4C69-91F2-7B8C65748DB3}" type="pres">
      <dgm:prSet presAssocID="{51D2770F-ED07-4A8D-A7E8-30728E1198C9}" presName="spaceRect" presStyleCnt="0"/>
      <dgm:spPr/>
    </dgm:pt>
    <dgm:pt modelId="{18D26F38-0D2D-43E5-B1BF-CF439175F5A6}" type="pres">
      <dgm:prSet presAssocID="{51D2770F-ED07-4A8D-A7E8-30728E1198C9}" presName="parTx" presStyleLbl="revTx" presStyleIdx="3" presStyleCnt="5">
        <dgm:presLayoutVars>
          <dgm:chMax val="0"/>
          <dgm:chPref val="0"/>
        </dgm:presLayoutVars>
      </dgm:prSet>
      <dgm:spPr/>
    </dgm:pt>
    <dgm:pt modelId="{C32A778D-B88A-4D01-A59A-5469454EA944}" type="pres">
      <dgm:prSet presAssocID="{10B46CC8-6D47-41F7-BF0F-1FD7A8E4A557}" presName="sibTrans" presStyleCnt="0"/>
      <dgm:spPr/>
    </dgm:pt>
    <dgm:pt modelId="{5B69BE63-4528-4F8C-96F6-BC405F6FAA25}" type="pres">
      <dgm:prSet presAssocID="{403AD82D-3B2E-4192-B7DF-6C7AF204DA7C}" presName="compNode" presStyleCnt="0"/>
      <dgm:spPr/>
    </dgm:pt>
    <dgm:pt modelId="{9F9412E8-2E1A-4A3F-AB62-19034B336EC8}" type="pres">
      <dgm:prSet presAssocID="{403AD82D-3B2E-4192-B7DF-6C7AF204DA7C}" presName="bgRect" presStyleLbl="bgShp" presStyleIdx="4" presStyleCnt="5"/>
      <dgm:spPr/>
    </dgm:pt>
    <dgm:pt modelId="{FDBDEBFD-C0C9-4588-81D5-A3D518327A87}" type="pres">
      <dgm:prSet presAssocID="{403AD82D-3B2E-4192-B7DF-6C7AF204DA7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Bullseye"/>
        </a:ext>
      </dgm:extLst>
    </dgm:pt>
    <dgm:pt modelId="{766814A4-13BA-4F38-88E8-D236F858C7CA}" type="pres">
      <dgm:prSet presAssocID="{403AD82D-3B2E-4192-B7DF-6C7AF204DA7C}" presName="spaceRect" presStyleCnt="0"/>
      <dgm:spPr/>
    </dgm:pt>
    <dgm:pt modelId="{9DA1B3FE-3BBA-4F52-9180-31379DCC359B}" type="pres">
      <dgm:prSet presAssocID="{403AD82D-3B2E-4192-B7DF-6C7AF204DA7C}" presName="parTx" presStyleLbl="revTx" presStyleIdx="4" presStyleCnt="5">
        <dgm:presLayoutVars>
          <dgm:chMax val="0"/>
          <dgm:chPref val="0"/>
        </dgm:presLayoutVars>
      </dgm:prSet>
      <dgm:spPr/>
    </dgm:pt>
  </dgm:ptLst>
  <dgm:cxnLst>
    <dgm:cxn modelId="{3281662D-FD6E-4DB4-8704-47DED6047BB7}" type="presOf" srcId="{D17991D7-BE5F-49D9-B39C-974A0B2E76A3}" destId="{CBA0174A-8CE0-48ED-AF40-07FCF39F746A}" srcOrd="0" destOrd="0" presId="urn:microsoft.com/office/officeart/2018/2/layout/IconVerticalSolidList"/>
    <dgm:cxn modelId="{41130730-6AE6-49DF-8595-E10DE46D01D4}" type="presOf" srcId="{17D2158D-8052-4EDC-AAC8-B81CB89B1E4D}" destId="{944DF032-5697-4A8E-B641-15DF0B176C70}" srcOrd="0" destOrd="0" presId="urn:microsoft.com/office/officeart/2018/2/layout/IconVerticalSolidList"/>
    <dgm:cxn modelId="{0C6C7843-7BE8-4FB1-B821-6EC8734C14F8}" srcId="{89A8300C-05E9-4CF1-999A-A8DEAD20716B}" destId="{403AD82D-3B2E-4192-B7DF-6C7AF204DA7C}" srcOrd="4" destOrd="0" parTransId="{A1EF34C2-1DB1-4A6C-8D5D-E7C9B3ECDEEE}" sibTransId="{B89F2D85-8DEC-480C-937A-95C0A71FD1F9}"/>
    <dgm:cxn modelId="{9ED66D4D-C712-41C2-8670-36B46E9897E8}" type="presOf" srcId="{51D2770F-ED07-4A8D-A7E8-30728E1198C9}" destId="{18D26F38-0D2D-43E5-B1BF-CF439175F5A6}" srcOrd="0" destOrd="0" presId="urn:microsoft.com/office/officeart/2018/2/layout/IconVerticalSolidList"/>
    <dgm:cxn modelId="{D4CD0062-B07C-47E4-9E40-2871274622DF}" type="presOf" srcId="{E32358C7-ECD2-4E29-9555-79131670E620}" destId="{75FEA666-A50F-48BC-A5E4-71D029A5A941}" srcOrd="0" destOrd="0" presId="urn:microsoft.com/office/officeart/2018/2/layout/IconVerticalSolidList"/>
    <dgm:cxn modelId="{F8A8B071-CD79-4360-A37D-89DADA46B043}" srcId="{89A8300C-05E9-4CF1-999A-A8DEAD20716B}" destId="{D17991D7-BE5F-49D9-B39C-974A0B2E76A3}" srcOrd="2" destOrd="0" parTransId="{D46BA379-BA1B-46A5-BD0E-30764C22CEAF}" sibTransId="{6B552728-D6C1-407F-8C0F-0141B9692368}"/>
    <dgm:cxn modelId="{D22D9AA2-EF9D-4AAD-8A6D-45924305D10C}" srcId="{89A8300C-05E9-4CF1-999A-A8DEAD20716B}" destId="{51D2770F-ED07-4A8D-A7E8-30728E1198C9}" srcOrd="3" destOrd="0" parTransId="{928D0C22-4B42-4FB9-BBE1-56E42C917701}" sibTransId="{10B46CC8-6D47-41F7-BF0F-1FD7A8E4A557}"/>
    <dgm:cxn modelId="{7DDB1BA4-1700-4333-9981-D66B992B9366}" srcId="{89A8300C-05E9-4CF1-999A-A8DEAD20716B}" destId="{17D2158D-8052-4EDC-AAC8-B81CB89B1E4D}" srcOrd="1" destOrd="0" parTransId="{15A1A26F-6F17-414B-8980-4DF30EE87CE2}" sibTransId="{FCDEE7D0-612C-4CF9-993F-308FD1FBE045}"/>
    <dgm:cxn modelId="{3CEC7FAF-581A-4CDA-B7A5-E06D7FCE8A0C}" type="presOf" srcId="{403AD82D-3B2E-4192-B7DF-6C7AF204DA7C}" destId="{9DA1B3FE-3BBA-4F52-9180-31379DCC359B}" srcOrd="0" destOrd="0" presId="urn:microsoft.com/office/officeart/2018/2/layout/IconVerticalSolidList"/>
    <dgm:cxn modelId="{1F3538BA-48F8-462B-9A47-1C6B8177BDA4}" srcId="{89A8300C-05E9-4CF1-999A-A8DEAD20716B}" destId="{E32358C7-ECD2-4E29-9555-79131670E620}" srcOrd="0" destOrd="0" parTransId="{2007F3FC-A021-4426-B4F2-C36DC7DA38F4}" sibTransId="{F70D62E9-CE80-4112-A808-8C4BB191FCAC}"/>
    <dgm:cxn modelId="{A3FA05C2-6790-4F05-A407-2C37D67F1679}" type="presOf" srcId="{89A8300C-05E9-4CF1-999A-A8DEAD20716B}" destId="{9C3EB77E-4EFC-488E-9360-3AC318F0682B}" srcOrd="0" destOrd="0" presId="urn:microsoft.com/office/officeart/2018/2/layout/IconVerticalSolidList"/>
    <dgm:cxn modelId="{93FBEA8A-5FEE-4625-87F2-47189049DAED}" type="presParOf" srcId="{9C3EB77E-4EFC-488E-9360-3AC318F0682B}" destId="{E0448CBF-CFB6-488F-A85B-83EBBAE5C8C9}" srcOrd="0" destOrd="0" presId="urn:microsoft.com/office/officeart/2018/2/layout/IconVerticalSolidList"/>
    <dgm:cxn modelId="{DCB66D7C-7662-4564-A73A-8A5D6ACE5791}" type="presParOf" srcId="{E0448CBF-CFB6-488F-A85B-83EBBAE5C8C9}" destId="{4D060F6F-DBB7-4D42-813A-B2769020C882}" srcOrd="0" destOrd="0" presId="urn:microsoft.com/office/officeart/2018/2/layout/IconVerticalSolidList"/>
    <dgm:cxn modelId="{83572AFF-BA11-4014-9E93-D434DC1D0BD7}" type="presParOf" srcId="{E0448CBF-CFB6-488F-A85B-83EBBAE5C8C9}" destId="{DDFDF2EC-F1E3-4EA2-9346-8C440C7F1521}" srcOrd="1" destOrd="0" presId="urn:microsoft.com/office/officeart/2018/2/layout/IconVerticalSolidList"/>
    <dgm:cxn modelId="{06365739-71A1-41A1-B641-96F7740F5F49}" type="presParOf" srcId="{E0448CBF-CFB6-488F-A85B-83EBBAE5C8C9}" destId="{417847A7-184F-42CA-B57F-1F7843DD9727}" srcOrd="2" destOrd="0" presId="urn:microsoft.com/office/officeart/2018/2/layout/IconVerticalSolidList"/>
    <dgm:cxn modelId="{8D85AB8B-4DA7-4A2C-9BDF-049F50F1884F}" type="presParOf" srcId="{E0448CBF-CFB6-488F-A85B-83EBBAE5C8C9}" destId="{75FEA666-A50F-48BC-A5E4-71D029A5A941}" srcOrd="3" destOrd="0" presId="urn:microsoft.com/office/officeart/2018/2/layout/IconVerticalSolidList"/>
    <dgm:cxn modelId="{6700DCE3-E67E-4CDA-AB97-41597E786C66}" type="presParOf" srcId="{9C3EB77E-4EFC-488E-9360-3AC318F0682B}" destId="{C67CD9EF-7FA4-477C-B23B-E3308F3E9739}" srcOrd="1" destOrd="0" presId="urn:microsoft.com/office/officeart/2018/2/layout/IconVerticalSolidList"/>
    <dgm:cxn modelId="{50A89779-699A-40DB-BFAC-0E7321C946A2}" type="presParOf" srcId="{9C3EB77E-4EFC-488E-9360-3AC318F0682B}" destId="{0FAB2CDE-66CD-4C35-92B4-3843A850591C}" srcOrd="2" destOrd="0" presId="urn:microsoft.com/office/officeart/2018/2/layout/IconVerticalSolidList"/>
    <dgm:cxn modelId="{CE452206-0625-49D8-8A22-5830CB963E52}" type="presParOf" srcId="{0FAB2CDE-66CD-4C35-92B4-3843A850591C}" destId="{020B869D-4F8E-435C-BC23-1E0996165473}" srcOrd="0" destOrd="0" presId="urn:microsoft.com/office/officeart/2018/2/layout/IconVerticalSolidList"/>
    <dgm:cxn modelId="{D6CC5197-CD85-4291-8E17-4495431D1530}" type="presParOf" srcId="{0FAB2CDE-66CD-4C35-92B4-3843A850591C}" destId="{5BAC4CA8-6323-44F0-B43E-B58E07FB5275}" srcOrd="1" destOrd="0" presId="urn:microsoft.com/office/officeart/2018/2/layout/IconVerticalSolidList"/>
    <dgm:cxn modelId="{38F1DADF-AD95-4273-9C4D-7D7323EAC3D1}" type="presParOf" srcId="{0FAB2CDE-66CD-4C35-92B4-3843A850591C}" destId="{00B3FB3A-0B9C-4527-B852-8AF2D2903DFD}" srcOrd="2" destOrd="0" presId="urn:microsoft.com/office/officeart/2018/2/layout/IconVerticalSolidList"/>
    <dgm:cxn modelId="{637493C2-17FD-46D9-8FBF-2FB17BD64BD6}" type="presParOf" srcId="{0FAB2CDE-66CD-4C35-92B4-3843A850591C}" destId="{944DF032-5697-4A8E-B641-15DF0B176C70}" srcOrd="3" destOrd="0" presId="urn:microsoft.com/office/officeart/2018/2/layout/IconVerticalSolidList"/>
    <dgm:cxn modelId="{53096B35-3EF3-484E-BE55-CDF9BFF50705}" type="presParOf" srcId="{9C3EB77E-4EFC-488E-9360-3AC318F0682B}" destId="{FC60C7AF-6A34-46B0-BC54-4130560B09D8}" srcOrd="3" destOrd="0" presId="urn:microsoft.com/office/officeart/2018/2/layout/IconVerticalSolidList"/>
    <dgm:cxn modelId="{1DDE4418-AC53-4CBB-8DA5-C957F8593D94}" type="presParOf" srcId="{9C3EB77E-4EFC-488E-9360-3AC318F0682B}" destId="{9054180E-181E-4EC1-8C23-5A767AB514EF}" srcOrd="4" destOrd="0" presId="urn:microsoft.com/office/officeart/2018/2/layout/IconVerticalSolidList"/>
    <dgm:cxn modelId="{D4690612-D574-4AE6-A60E-D50FCB0234C3}" type="presParOf" srcId="{9054180E-181E-4EC1-8C23-5A767AB514EF}" destId="{74B2E479-29F7-408E-933E-64A305794FE1}" srcOrd="0" destOrd="0" presId="urn:microsoft.com/office/officeart/2018/2/layout/IconVerticalSolidList"/>
    <dgm:cxn modelId="{29611C24-69AA-46EC-BA36-5C4FF7113958}" type="presParOf" srcId="{9054180E-181E-4EC1-8C23-5A767AB514EF}" destId="{5E27006F-3509-49A1-B4E7-82E6952D2B47}" srcOrd="1" destOrd="0" presId="urn:microsoft.com/office/officeart/2018/2/layout/IconVerticalSolidList"/>
    <dgm:cxn modelId="{C8AF488C-7883-4CCC-BBD3-605B07D219A2}" type="presParOf" srcId="{9054180E-181E-4EC1-8C23-5A767AB514EF}" destId="{797707DF-F930-4D27-BA3F-0A6F0A2E4589}" srcOrd="2" destOrd="0" presId="urn:microsoft.com/office/officeart/2018/2/layout/IconVerticalSolidList"/>
    <dgm:cxn modelId="{E5D668D8-F7F0-4420-A2A0-5F301A5193CA}" type="presParOf" srcId="{9054180E-181E-4EC1-8C23-5A767AB514EF}" destId="{CBA0174A-8CE0-48ED-AF40-07FCF39F746A}" srcOrd="3" destOrd="0" presId="urn:microsoft.com/office/officeart/2018/2/layout/IconVerticalSolidList"/>
    <dgm:cxn modelId="{A197A779-BD04-4929-A32F-744A80EA7468}" type="presParOf" srcId="{9C3EB77E-4EFC-488E-9360-3AC318F0682B}" destId="{5AC0B6EE-7DF8-44FC-9F64-DB1AC29C0607}" srcOrd="5" destOrd="0" presId="urn:microsoft.com/office/officeart/2018/2/layout/IconVerticalSolidList"/>
    <dgm:cxn modelId="{1C572C6F-CEAA-4E3A-B2A8-5CB631E4B55D}" type="presParOf" srcId="{9C3EB77E-4EFC-488E-9360-3AC318F0682B}" destId="{D6A937CF-2C43-4A3D-B796-B964D2CB85B5}" srcOrd="6" destOrd="0" presId="urn:microsoft.com/office/officeart/2018/2/layout/IconVerticalSolidList"/>
    <dgm:cxn modelId="{2D1B4D51-DAF1-4BF0-86A1-B164C60C71DC}" type="presParOf" srcId="{D6A937CF-2C43-4A3D-B796-B964D2CB85B5}" destId="{6B1EE307-79B0-430F-9F04-D57A0C15199D}" srcOrd="0" destOrd="0" presId="urn:microsoft.com/office/officeart/2018/2/layout/IconVerticalSolidList"/>
    <dgm:cxn modelId="{1EED6584-F502-4718-8B5D-13E0BE325251}" type="presParOf" srcId="{D6A937CF-2C43-4A3D-B796-B964D2CB85B5}" destId="{403438DF-2B24-4E31-88A9-4A4B41EC1150}" srcOrd="1" destOrd="0" presId="urn:microsoft.com/office/officeart/2018/2/layout/IconVerticalSolidList"/>
    <dgm:cxn modelId="{CE05B86B-6FCA-431D-AC83-0C204223BAA9}" type="presParOf" srcId="{D6A937CF-2C43-4A3D-B796-B964D2CB85B5}" destId="{74B91F95-C1CC-4C69-91F2-7B8C65748DB3}" srcOrd="2" destOrd="0" presId="urn:microsoft.com/office/officeart/2018/2/layout/IconVerticalSolidList"/>
    <dgm:cxn modelId="{A10681C6-FEA4-48D4-81A0-87DAE303BD22}" type="presParOf" srcId="{D6A937CF-2C43-4A3D-B796-B964D2CB85B5}" destId="{18D26F38-0D2D-43E5-B1BF-CF439175F5A6}" srcOrd="3" destOrd="0" presId="urn:microsoft.com/office/officeart/2018/2/layout/IconVerticalSolidList"/>
    <dgm:cxn modelId="{743D43F1-5E63-4A86-A20C-E303DA9C6639}" type="presParOf" srcId="{9C3EB77E-4EFC-488E-9360-3AC318F0682B}" destId="{C32A778D-B88A-4D01-A59A-5469454EA944}" srcOrd="7" destOrd="0" presId="urn:microsoft.com/office/officeart/2018/2/layout/IconVerticalSolidList"/>
    <dgm:cxn modelId="{ACFA95EA-D865-4D0E-B7B4-17E6F499237B}" type="presParOf" srcId="{9C3EB77E-4EFC-488E-9360-3AC318F0682B}" destId="{5B69BE63-4528-4F8C-96F6-BC405F6FAA25}" srcOrd="8" destOrd="0" presId="urn:microsoft.com/office/officeart/2018/2/layout/IconVerticalSolidList"/>
    <dgm:cxn modelId="{BE09E5DF-F6F1-4DD6-8637-A2153E41D105}" type="presParOf" srcId="{5B69BE63-4528-4F8C-96F6-BC405F6FAA25}" destId="{9F9412E8-2E1A-4A3F-AB62-19034B336EC8}" srcOrd="0" destOrd="0" presId="urn:microsoft.com/office/officeart/2018/2/layout/IconVerticalSolidList"/>
    <dgm:cxn modelId="{0FB5CE2B-46F9-4280-871A-00B4533FCFD7}" type="presParOf" srcId="{5B69BE63-4528-4F8C-96F6-BC405F6FAA25}" destId="{FDBDEBFD-C0C9-4588-81D5-A3D518327A87}" srcOrd="1" destOrd="0" presId="urn:microsoft.com/office/officeart/2018/2/layout/IconVerticalSolidList"/>
    <dgm:cxn modelId="{2C3E679B-F915-4FAF-9C8C-A3E2A1DE57D0}" type="presParOf" srcId="{5B69BE63-4528-4F8C-96F6-BC405F6FAA25}" destId="{766814A4-13BA-4F38-88E8-D236F858C7CA}" srcOrd="2" destOrd="0" presId="urn:microsoft.com/office/officeart/2018/2/layout/IconVerticalSolidList"/>
    <dgm:cxn modelId="{1644BECF-5C47-414F-843D-CB47C2680B42}" type="presParOf" srcId="{5B69BE63-4528-4F8C-96F6-BC405F6FAA25}" destId="{9DA1B3FE-3BBA-4F52-9180-31379DCC359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A6745C0-2E6A-4649-BB2D-8481B25924B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A0FA7FD-DA76-4EA5-8286-24D8ECE5FF9D}">
      <dgm:prSet/>
      <dgm:spPr/>
      <dgm:t>
        <a:bodyPr/>
        <a:lstStyle/>
        <a:p>
          <a:pPr>
            <a:lnSpc>
              <a:spcPct val="100000"/>
            </a:lnSpc>
          </a:pPr>
          <a:r>
            <a:rPr lang="en-US" baseline="0" dirty="0"/>
            <a:t>Cultural norms influence responses (</a:t>
          </a:r>
          <a:r>
            <a:rPr lang="en-US" baseline="0" dirty="0" err="1"/>
            <a:t>Groth-Marnat</a:t>
          </a:r>
          <a:r>
            <a:rPr lang="en-US" baseline="0" dirty="0"/>
            <a:t> &amp; Wright, 2016)</a:t>
          </a:r>
          <a:endParaRPr lang="en-US" dirty="0"/>
        </a:p>
      </dgm:t>
    </dgm:pt>
    <dgm:pt modelId="{0DF31364-8EC2-42BD-BC04-041483C17AA3}" type="parTrans" cxnId="{25CAD55C-A173-43D5-9F29-D029C2D6D057}">
      <dgm:prSet/>
      <dgm:spPr/>
      <dgm:t>
        <a:bodyPr/>
        <a:lstStyle/>
        <a:p>
          <a:endParaRPr lang="en-US"/>
        </a:p>
      </dgm:t>
    </dgm:pt>
    <dgm:pt modelId="{36EE97AF-8340-4D64-8E88-D2C1F844D136}" type="sibTrans" cxnId="{25CAD55C-A173-43D5-9F29-D029C2D6D057}">
      <dgm:prSet/>
      <dgm:spPr/>
      <dgm:t>
        <a:bodyPr/>
        <a:lstStyle/>
        <a:p>
          <a:pPr>
            <a:lnSpc>
              <a:spcPct val="100000"/>
            </a:lnSpc>
          </a:pPr>
          <a:endParaRPr lang="en-US"/>
        </a:p>
      </dgm:t>
    </dgm:pt>
    <dgm:pt modelId="{D3921114-D114-46CA-AA33-79267088A804}">
      <dgm:prSet/>
      <dgm:spPr/>
      <dgm:t>
        <a:bodyPr/>
        <a:lstStyle/>
        <a:p>
          <a:pPr>
            <a:lnSpc>
              <a:spcPct val="100000"/>
            </a:lnSpc>
          </a:pPr>
          <a:r>
            <a:rPr lang="en-US" baseline="0" dirty="0"/>
            <a:t>Risk of </a:t>
          </a:r>
          <a:r>
            <a:rPr lang="en-US" baseline="0" dirty="0" err="1"/>
            <a:t>overpathologizing</a:t>
          </a:r>
          <a:r>
            <a:rPr lang="en-US" baseline="0" dirty="0"/>
            <a:t> (</a:t>
          </a:r>
          <a:r>
            <a:rPr lang="en-US" baseline="0" dirty="0" err="1"/>
            <a:t>Widiger</a:t>
          </a:r>
          <a:r>
            <a:rPr lang="en-US" baseline="0" dirty="0"/>
            <a:t> et al., 2023)</a:t>
          </a:r>
          <a:endParaRPr lang="en-US" dirty="0"/>
        </a:p>
      </dgm:t>
    </dgm:pt>
    <dgm:pt modelId="{617E53FD-ADAC-47EC-9EF2-598AEE0F96F7}" type="parTrans" cxnId="{F21B106C-700D-4425-BD61-6F24B9842FBA}">
      <dgm:prSet/>
      <dgm:spPr/>
      <dgm:t>
        <a:bodyPr/>
        <a:lstStyle/>
        <a:p>
          <a:endParaRPr lang="en-US"/>
        </a:p>
      </dgm:t>
    </dgm:pt>
    <dgm:pt modelId="{E44D6343-3CF5-48F6-AB10-4465009D8D55}" type="sibTrans" cxnId="{F21B106C-700D-4425-BD61-6F24B9842FBA}">
      <dgm:prSet/>
      <dgm:spPr/>
      <dgm:t>
        <a:bodyPr/>
        <a:lstStyle/>
        <a:p>
          <a:pPr>
            <a:lnSpc>
              <a:spcPct val="100000"/>
            </a:lnSpc>
          </a:pPr>
          <a:endParaRPr lang="en-US"/>
        </a:p>
      </dgm:t>
    </dgm:pt>
    <dgm:pt modelId="{7025866D-6E87-45E7-B7E0-B1BEF2BFEBB5}">
      <dgm:prSet/>
      <dgm:spPr/>
      <dgm:t>
        <a:bodyPr/>
        <a:lstStyle/>
        <a:p>
          <a:pPr>
            <a:lnSpc>
              <a:spcPct val="100000"/>
            </a:lnSpc>
          </a:pPr>
          <a:r>
            <a:rPr lang="en-US" baseline="0" dirty="0"/>
            <a:t>Importance of contextual interpretation</a:t>
          </a:r>
          <a:endParaRPr lang="en-US" dirty="0"/>
        </a:p>
      </dgm:t>
    </dgm:pt>
    <dgm:pt modelId="{88D25C79-2CFF-402E-BC00-EC8B2AC6B379}" type="parTrans" cxnId="{3E79F0E2-F681-49A2-8AA8-0E0B0C268A5C}">
      <dgm:prSet/>
      <dgm:spPr/>
      <dgm:t>
        <a:bodyPr/>
        <a:lstStyle/>
        <a:p>
          <a:endParaRPr lang="en-US"/>
        </a:p>
      </dgm:t>
    </dgm:pt>
    <dgm:pt modelId="{D4707FDC-AA90-4DE9-A313-E19FF1E378E9}" type="sibTrans" cxnId="{3E79F0E2-F681-49A2-8AA8-0E0B0C268A5C}">
      <dgm:prSet/>
      <dgm:spPr/>
      <dgm:t>
        <a:bodyPr/>
        <a:lstStyle/>
        <a:p>
          <a:pPr>
            <a:lnSpc>
              <a:spcPct val="100000"/>
            </a:lnSpc>
          </a:pPr>
          <a:endParaRPr lang="en-US"/>
        </a:p>
      </dgm:t>
    </dgm:pt>
    <dgm:pt modelId="{2E98E32F-D172-4647-ADA3-E171D2DD7A6B}">
      <dgm:prSet/>
      <dgm:spPr/>
      <dgm:t>
        <a:bodyPr/>
        <a:lstStyle/>
        <a:p>
          <a:pPr>
            <a:lnSpc>
              <a:spcPct val="100000"/>
            </a:lnSpc>
          </a:pPr>
          <a:r>
            <a:rPr lang="en-US" baseline="0" dirty="0"/>
            <a:t>Consideration of trauma and systemic factors</a:t>
          </a:r>
          <a:endParaRPr lang="en-US" dirty="0"/>
        </a:p>
      </dgm:t>
    </dgm:pt>
    <dgm:pt modelId="{70BE1A01-B267-41F2-B211-77D3B73F0C51}" type="parTrans" cxnId="{A3FDE6E8-16A3-4FE1-B416-2293DF916992}">
      <dgm:prSet/>
      <dgm:spPr/>
      <dgm:t>
        <a:bodyPr/>
        <a:lstStyle/>
        <a:p>
          <a:endParaRPr lang="en-US"/>
        </a:p>
      </dgm:t>
    </dgm:pt>
    <dgm:pt modelId="{EE7750F7-C26B-4E66-B080-0536C01CB434}" type="sibTrans" cxnId="{A3FDE6E8-16A3-4FE1-B416-2293DF916992}">
      <dgm:prSet/>
      <dgm:spPr/>
      <dgm:t>
        <a:bodyPr/>
        <a:lstStyle/>
        <a:p>
          <a:pPr>
            <a:lnSpc>
              <a:spcPct val="100000"/>
            </a:lnSpc>
          </a:pPr>
          <a:endParaRPr lang="en-US"/>
        </a:p>
      </dgm:t>
    </dgm:pt>
    <dgm:pt modelId="{7C6B6DE8-4676-4CDD-B56C-49B838C9BF5F}">
      <dgm:prSet/>
      <dgm:spPr/>
      <dgm:t>
        <a:bodyPr/>
        <a:lstStyle/>
        <a:p>
          <a:pPr>
            <a:lnSpc>
              <a:spcPct val="100000"/>
            </a:lnSpc>
          </a:pPr>
          <a:r>
            <a:rPr lang="en-US" baseline="0" dirty="0"/>
            <a:t>Awareness of bias in assessment tools</a:t>
          </a:r>
          <a:endParaRPr lang="en-US" dirty="0"/>
        </a:p>
      </dgm:t>
    </dgm:pt>
    <dgm:pt modelId="{69600C80-FBD7-4F97-8EE1-A79A08B1A55E}" type="parTrans" cxnId="{5A30DB23-797F-4D81-805A-CB55394BB44C}">
      <dgm:prSet/>
      <dgm:spPr/>
      <dgm:t>
        <a:bodyPr/>
        <a:lstStyle/>
        <a:p>
          <a:endParaRPr lang="en-US"/>
        </a:p>
      </dgm:t>
    </dgm:pt>
    <dgm:pt modelId="{E580B01C-0E26-449D-8772-1F302220BCA3}" type="sibTrans" cxnId="{5A30DB23-797F-4D81-805A-CB55394BB44C}">
      <dgm:prSet/>
      <dgm:spPr/>
      <dgm:t>
        <a:bodyPr/>
        <a:lstStyle/>
        <a:p>
          <a:pPr>
            <a:lnSpc>
              <a:spcPct val="100000"/>
            </a:lnSpc>
          </a:pPr>
          <a:endParaRPr lang="en-US"/>
        </a:p>
      </dgm:t>
    </dgm:pt>
    <dgm:pt modelId="{BE05792D-9B9F-47D5-988D-08E96D75D7E6}">
      <dgm:prSet/>
      <dgm:spPr/>
      <dgm:t>
        <a:bodyPr/>
        <a:lstStyle/>
        <a:p>
          <a:pPr>
            <a:lnSpc>
              <a:spcPct val="100000"/>
            </a:lnSpc>
          </a:pPr>
          <a:r>
            <a:rPr lang="en-US" baseline="0" dirty="0"/>
            <a:t>Use of culturally responsive clinical judgment</a:t>
          </a:r>
          <a:endParaRPr lang="en-US" dirty="0"/>
        </a:p>
      </dgm:t>
    </dgm:pt>
    <dgm:pt modelId="{137E65C1-BD76-47EE-86E1-35FD3D351133}" type="parTrans" cxnId="{375F577F-0BBA-4AB4-8730-1DE2A1418E2B}">
      <dgm:prSet/>
      <dgm:spPr/>
      <dgm:t>
        <a:bodyPr/>
        <a:lstStyle/>
        <a:p>
          <a:endParaRPr lang="en-US"/>
        </a:p>
      </dgm:t>
    </dgm:pt>
    <dgm:pt modelId="{45A6844F-960C-4E8E-A97B-C88C3BF8C89B}" type="sibTrans" cxnId="{375F577F-0BBA-4AB4-8730-1DE2A1418E2B}">
      <dgm:prSet/>
      <dgm:spPr/>
      <dgm:t>
        <a:bodyPr/>
        <a:lstStyle/>
        <a:p>
          <a:endParaRPr lang="en-US"/>
        </a:p>
      </dgm:t>
    </dgm:pt>
    <dgm:pt modelId="{C190DE5F-FA2E-1340-9C51-F49D8A447638}" type="pres">
      <dgm:prSet presAssocID="{8A6745C0-2E6A-4649-BB2D-8481B25924B1}" presName="diagram" presStyleCnt="0">
        <dgm:presLayoutVars>
          <dgm:dir/>
          <dgm:resizeHandles val="exact"/>
        </dgm:presLayoutVars>
      </dgm:prSet>
      <dgm:spPr/>
    </dgm:pt>
    <dgm:pt modelId="{58DE549C-B889-124F-891B-A9CE2B496077}" type="pres">
      <dgm:prSet presAssocID="{0A0FA7FD-DA76-4EA5-8286-24D8ECE5FF9D}" presName="node" presStyleLbl="node1" presStyleIdx="0" presStyleCnt="6">
        <dgm:presLayoutVars>
          <dgm:bulletEnabled val="1"/>
        </dgm:presLayoutVars>
      </dgm:prSet>
      <dgm:spPr/>
    </dgm:pt>
    <dgm:pt modelId="{1D507245-DC35-8F4E-ABAD-EC9006DEC495}" type="pres">
      <dgm:prSet presAssocID="{36EE97AF-8340-4D64-8E88-D2C1F844D136}" presName="sibTrans" presStyleCnt="0"/>
      <dgm:spPr/>
    </dgm:pt>
    <dgm:pt modelId="{BE9B2853-0903-594A-AA82-BA04B785D814}" type="pres">
      <dgm:prSet presAssocID="{D3921114-D114-46CA-AA33-79267088A804}" presName="node" presStyleLbl="node1" presStyleIdx="1" presStyleCnt="6">
        <dgm:presLayoutVars>
          <dgm:bulletEnabled val="1"/>
        </dgm:presLayoutVars>
      </dgm:prSet>
      <dgm:spPr/>
    </dgm:pt>
    <dgm:pt modelId="{508C2B64-527A-214C-A8FE-A45ECAD5592D}" type="pres">
      <dgm:prSet presAssocID="{E44D6343-3CF5-48F6-AB10-4465009D8D55}" presName="sibTrans" presStyleCnt="0"/>
      <dgm:spPr/>
    </dgm:pt>
    <dgm:pt modelId="{6E439599-C656-F740-932C-B23D9F007199}" type="pres">
      <dgm:prSet presAssocID="{7025866D-6E87-45E7-B7E0-B1BEF2BFEBB5}" presName="node" presStyleLbl="node1" presStyleIdx="2" presStyleCnt="6">
        <dgm:presLayoutVars>
          <dgm:bulletEnabled val="1"/>
        </dgm:presLayoutVars>
      </dgm:prSet>
      <dgm:spPr/>
    </dgm:pt>
    <dgm:pt modelId="{CE8ADFB7-627F-8E46-B75A-DEA24351A611}" type="pres">
      <dgm:prSet presAssocID="{D4707FDC-AA90-4DE9-A313-E19FF1E378E9}" presName="sibTrans" presStyleCnt="0"/>
      <dgm:spPr/>
    </dgm:pt>
    <dgm:pt modelId="{654576CD-0848-EC45-8F8C-A0AAA7A2FD08}" type="pres">
      <dgm:prSet presAssocID="{2E98E32F-D172-4647-ADA3-E171D2DD7A6B}" presName="node" presStyleLbl="node1" presStyleIdx="3" presStyleCnt="6">
        <dgm:presLayoutVars>
          <dgm:bulletEnabled val="1"/>
        </dgm:presLayoutVars>
      </dgm:prSet>
      <dgm:spPr/>
    </dgm:pt>
    <dgm:pt modelId="{0B0730C6-2633-C345-B5CE-06FC424E033F}" type="pres">
      <dgm:prSet presAssocID="{EE7750F7-C26B-4E66-B080-0536C01CB434}" presName="sibTrans" presStyleCnt="0"/>
      <dgm:spPr/>
    </dgm:pt>
    <dgm:pt modelId="{F4341C93-0C79-9942-A77D-F68CEA0DA5A7}" type="pres">
      <dgm:prSet presAssocID="{7C6B6DE8-4676-4CDD-B56C-49B838C9BF5F}" presName="node" presStyleLbl="node1" presStyleIdx="4" presStyleCnt="6">
        <dgm:presLayoutVars>
          <dgm:bulletEnabled val="1"/>
        </dgm:presLayoutVars>
      </dgm:prSet>
      <dgm:spPr/>
    </dgm:pt>
    <dgm:pt modelId="{D3F524D5-0EAF-C54A-BB54-B9B01DD7BF58}" type="pres">
      <dgm:prSet presAssocID="{E580B01C-0E26-449D-8772-1F302220BCA3}" presName="sibTrans" presStyleCnt="0"/>
      <dgm:spPr/>
    </dgm:pt>
    <dgm:pt modelId="{6C46AF46-6282-D54D-ACFB-FF97A9C6E882}" type="pres">
      <dgm:prSet presAssocID="{BE05792D-9B9F-47D5-988D-08E96D75D7E6}" presName="node" presStyleLbl="node1" presStyleIdx="5" presStyleCnt="6">
        <dgm:presLayoutVars>
          <dgm:bulletEnabled val="1"/>
        </dgm:presLayoutVars>
      </dgm:prSet>
      <dgm:spPr/>
    </dgm:pt>
  </dgm:ptLst>
  <dgm:cxnLst>
    <dgm:cxn modelId="{5A30DB23-797F-4D81-805A-CB55394BB44C}" srcId="{8A6745C0-2E6A-4649-BB2D-8481B25924B1}" destId="{7C6B6DE8-4676-4CDD-B56C-49B838C9BF5F}" srcOrd="4" destOrd="0" parTransId="{69600C80-FBD7-4F97-8EE1-A79A08B1A55E}" sibTransId="{E580B01C-0E26-449D-8772-1F302220BCA3}"/>
    <dgm:cxn modelId="{902B932E-6FB0-1C4B-9BD7-D9237378DEF5}" type="presOf" srcId="{7025866D-6E87-45E7-B7E0-B1BEF2BFEBB5}" destId="{6E439599-C656-F740-932C-B23D9F007199}" srcOrd="0" destOrd="0" presId="urn:microsoft.com/office/officeart/2005/8/layout/default"/>
    <dgm:cxn modelId="{187EED32-DB8A-2B49-B337-51B0A1AE704B}" type="presOf" srcId="{7C6B6DE8-4676-4CDD-B56C-49B838C9BF5F}" destId="{F4341C93-0C79-9942-A77D-F68CEA0DA5A7}" srcOrd="0" destOrd="0" presId="urn:microsoft.com/office/officeart/2005/8/layout/default"/>
    <dgm:cxn modelId="{25CAD55C-A173-43D5-9F29-D029C2D6D057}" srcId="{8A6745C0-2E6A-4649-BB2D-8481B25924B1}" destId="{0A0FA7FD-DA76-4EA5-8286-24D8ECE5FF9D}" srcOrd="0" destOrd="0" parTransId="{0DF31364-8EC2-42BD-BC04-041483C17AA3}" sibTransId="{36EE97AF-8340-4D64-8E88-D2C1F844D136}"/>
    <dgm:cxn modelId="{F21B106C-700D-4425-BD61-6F24B9842FBA}" srcId="{8A6745C0-2E6A-4649-BB2D-8481B25924B1}" destId="{D3921114-D114-46CA-AA33-79267088A804}" srcOrd="1" destOrd="0" parTransId="{617E53FD-ADAC-47EC-9EF2-598AEE0F96F7}" sibTransId="{E44D6343-3CF5-48F6-AB10-4465009D8D55}"/>
    <dgm:cxn modelId="{B22D8D6C-CA7A-D645-8988-7D69F776682E}" type="presOf" srcId="{BE05792D-9B9F-47D5-988D-08E96D75D7E6}" destId="{6C46AF46-6282-D54D-ACFB-FF97A9C6E882}" srcOrd="0" destOrd="0" presId="urn:microsoft.com/office/officeart/2005/8/layout/default"/>
    <dgm:cxn modelId="{375F577F-0BBA-4AB4-8730-1DE2A1418E2B}" srcId="{8A6745C0-2E6A-4649-BB2D-8481B25924B1}" destId="{BE05792D-9B9F-47D5-988D-08E96D75D7E6}" srcOrd="5" destOrd="0" parTransId="{137E65C1-BD76-47EE-86E1-35FD3D351133}" sibTransId="{45A6844F-960C-4E8E-A97B-C88C3BF8C89B}"/>
    <dgm:cxn modelId="{9CA53E82-5698-EB4B-ACCC-AFB7AE32BB32}" type="presOf" srcId="{0A0FA7FD-DA76-4EA5-8286-24D8ECE5FF9D}" destId="{58DE549C-B889-124F-891B-A9CE2B496077}" srcOrd="0" destOrd="0" presId="urn:microsoft.com/office/officeart/2005/8/layout/default"/>
    <dgm:cxn modelId="{18BFF897-7D30-7B4F-B537-71A45E45D8C9}" type="presOf" srcId="{8A6745C0-2E6A-4649-BB2D-8481B25924B1}" destId="{C190DE5F-FA2E-1340-9C51-F49D8A447638}" srcOrd="0" destOrd="0" presId="urn:microsoft.com/office/officeart/2005/8/layout/default"/>
    <dgm:cxn modelId="{C74046D5-1F94-D747-B3ED-8C781057339B}" type="presOf" srcId="{2E98E32F-D172-4647-ADA3-E171D2DD7A6B}" destId="{654576CD-0848-EC45-8F8C-A0AAA7A2FD08}" srcOrd="0" destOrd="0" presId="urn:microsoft.com/office/officeart/2005/8/layout/default"/>
    <dgm:cxn modelId="{3E79F0E2-F681-49A2-8AA8-0E0B0C268A5C}" srcId="{8A6745C0-2E6A-4649-BB2D-8481B25924B1}" destId="{7025866D-6E87-45E7-B7E0-B1BEF2BFEBB5}" srcOrd="2" destOrd="0" parTransId="{88D25C79-2CFF-402E-BC00-EC8B2AC6B379}" sibTransId="{D4707FDC-AA90-4DE9-A313-E19FF1E378E9}"/>
    <dgm:cxn modelId="{A4B6F6E2-6B3E-4F47-818B-23F221205A3B}" type="presOf" srcId="{D3921114-D114-46CA-AA33-79267088A804}" destId="{BE9B2853-0903-594A-AA82-BA04B785D814}" srcOrd="0" destOrd="0" presId="urn:microsoft.com/office/officeart/2005/8/layout/default"/>
    <dgm:cxn modelId="{A3FDE6E8-16A3-4FE1-B416-2293DF916992}" srcId="{8A6745C0-2E6A-4649-BB2D-8481B25924B1}" destId="{2E98E32F-D172-4647-ADA3-E171D2DD7A6B}" srcOrd="3" destOrd="0" parTransId="{70BE1A01-B267-41F2-B211-77D3B73F0C51}" sibTransId="{EE7750F7-C26B-4E66-B080-0536C01CB434}"/>
    <dgm:cxn modelId="{119EC7AD-6708-EC43-BCCA-3BAA9C013DB1}" type="presParOf" srcId="{C190DE5F-FA2E-1340-9C51-F49D8A447638}" destId="{58DE549C-B889-124F-891B-A9CE2B496077}" srcOrd="0" destOrd="0" presId="urn:microsoft.com/office/officeart/2005/8/layout/default"/>
    <dgm:cxn modelId="{6AF51C0D-8664-2744-BC57-E426F57EB087}" type="presParOf" srcId="{C190DE5F-FA2E-1340-9C51-F49D8A447638}" destId="{1D507245-DC35-8F4E-ABAD-EC9006DEC495}" srcOrd="1" destOrd="0" presId="urn:microsoft.com/office/officeart/2005/8/layout/default"/>
    <dgm:cxn modelId="{16080E78-B52B-1840-A587-5852786D076B}" type="presParOf" srcId="{C190DE5F-FA2E-1340-9C51-F49D8A447638}" destId="{BE9B2853-0903-594A-AA82-BA04B785D814}" srcOrd="2" destOrd="0" presId="urn:microsoft.com/office/officeart/2005/8/layout/default"/>
    <dgm:cxn modelId="{E6AD46F2-22AF-274E-B576-DF697B07E260}" type="presParOf" srcId="{C190DE5F-FA2E-1340-9C51-F49D8A447638}" destId="{508C2B64-527A-214C-A8FE-A45ECAD5592D}" srcOrd="3" destOrd="0" presId="urn:microsoft.com/office/officeart/2005/8/layout/default"/>
    <dgm:cxn modelId="{D6D61556-8DF5-F948-8FF4-4CE206320F99}" type="presParOf" srcId="{C190DE5F-FA2E-1340-9C51-F49D8A447638}" destId="{6E439599-C656-F740-932C-B23D9F007199}" srcOrd="4" destOrd="0" presId="urn:microsoft.com/office/officeart/2005/8/layout/default"/>
    <dgm:cxn modelId="{790DFAA4-4AD3-4B4C-A6D0-A5D65C38D38E}" type="presParOf" srcId="{C190DE5F-FA2E-1340-9C51-F49D8A447638}" destId="{CE8ADFB7-627F-8E46-B75A-DEA24351A611}" srcOrd="5" destOrd="0" presId="urn:microsoft.com/office/officeart/2005/8/layout/default"/>
    <dgm:cxn modelId="{829ED582-1D42-0D4C-999A-D6C3874CDF6B}" type="presParOf" srcId="{C190DE5F-FA2E-1340-9C51-F49D8A447638}" destId="{654576CD-0848-EC45-8F8C-A0AAA7A2FD08}" srcOrd="6" destOrd="0" presId="urn:microsoft.com/office/officeart/2005/8/layout/default"/>
    <dgm:cxn modelId="{56AAEC6A-466E-CF49-8D87-9DD99DF2CD99}" type="presParOf" srcId="{C190DE5F-FA2E-1340-9C51-F49D8A447638}" destId="{0B0730C6-2633-C345-B5CE-06FC424E033F}" srcOrd="7" destOrd="0" presId="urn:microsoft.com/office/officeart/2005/8/layout/default"/>
    <dgm:cxn modelId="{1EA82534-460A-5446-8483-074E2AA60FC3}" type="presParOf" srcId="{C190DE5F-FA2E-1340-9C51-F49D8A447638}" destId="{F4341C93-0C79-9942-A77D-F68CEA0DA5A7}" srcOrd="8" destOrd="0" presId="urn:microsoft.com/office/officeart/2005/8/layout/default"/>
    <dgm:cxn modelId="{6B8EFE0C-49DF-0145-9633-BA6F512C0F20}" type="presParOf" srcId="{C190DE5F-FA2E-1340-9C51-F49D8A447638}" destId="{D3F524D5-0EAF-C54A-BB54-B9B01DD7BF58}" srcOrd="9" destOrd="0" presId="urn:microsoft.com/office/officeart/2005/8/layout/default"/>
    <dgm:cxn modelId="{8A92CB82-C20E-1748-B944-803F80F53435}" type="presParOf" srcId="{C190DE5F-FA2E-1340-9C51-F49D8A447638}" destId="{6C46AF46-6282-D54D-ACFB-FF97A9C6E882}"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5F0FB6E-98FA-4AA2-8E83-36FCD73A9578}"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BB6FB0DF-A6E7-46A3-89B9-858929E50454}">
      <dgm:prSet/>
      <dgm:spPr/>
      <dgm:t>
        <a:bodyPr/>
        <a:lstStyle/>
        <a:p>
          <a:r>
            <a:rPr lang="en-US" baseline="0" dirty="0"/>
            <a:t>Clarifies complex presentations (</a:t>
          </a:r>
          <a:r>
            <a:rPr lang="en-US" baseline="0" dirty="0" err="1"/>
            <a:t>Widiger</a:t>
          </a:r>
          <a:r>
            <a:rPr lang="en-US" baseline="0" dirty="0"/>
            <a:t> et al., 2023)</a:t>
          </a:r>
          <a:endParaRPr lang="en-US" dirty="0"/>
        </a:p>
      </dgm:t>
    </dgm:pt>
    <dgm:pt modelId="{BDB9F98F-FE5E-4203-B6D2-CC10B42398E8}" type="parTrans" cxnId="{F3FE75D3-B374-46DA-BAE8-60E294C4BB2E}">
      <dgm:prSet/>
      <dgm:spPr/>
      <dgm:t>
        <a:bodyPr/>
        <a:lstStyle/>
        <a:p>
          <a:endParaRPr lang="en-US"/>
        </a:p>
      </dgm:t>
    </dgm:pt>
    <dgm:pt modelId="{5C8DA61C-85B8-4C10-B329-F013A9EAC021}" type="sibTrans" cxnId="{F3FE75D3-B374-46DA-BAE8-60E294C4BB2E}">
      <dgm:prSet/>
      <dgm:spPr/>
      <dgm:t>
        <a:bodyPr/>
        <a:lstStyle/>
        <a:p>
          <a:endParaRPr lang="en-US"/>
        </a:p>
      </dgm:t>
    </dgm:pt>
    <dgm:pt modelId="{B024FE42-883F-4076-8EB6-87F406DDBC8D}">
      <dgm:prSet/>
      <dgm:spPr/>
      <dgm:t>
        <a:bodyPr/>
        <a:lstStyle/>
        <a:p>
          <a:r>
            <a:rPr lang="en-US" baseline="0" dirty="0"/>
            <a:t>Identifies personality patterns (</a:t>
          </a:r>
          <a:r>
            <a:rPr lang="en-US" baseline="0" dirty="0" err="1"/>
            <a:t>Serenko</a:t>
          </a:r>
          <a:r>
            <a:rPr lang="en-US" baseline="0" dirty="0"/>
            <a:t>, 2023)</a:t>
          </a:r>
          <a:endParaRPr lang="en-US" dirty="0"/>
        </a:p>
      </dgm:t>
    </dgm:pt>
    <dgm:pt modelId="{821F4590-279C-42DB-B3F8-99D9B2F12EB1}" type="parTrans" cxnId="{44B67639-2AF5-4999-B210-3CE8869609E4}">
      <dgm:prSet/>
      <dgm:spPr/>
      <dgm:t>
        <a:bodyPr/>
        <a:lstStyle/>
        <a:p>
          <a:endParaRPr lang="en-US"/>
        </a:p>
      </dgm:t>
    </dgm:pt>
    <dgm:pt modelId="{FB2E6A70-722B-4ECC-8CD6-EF4A1D71A5DB}" type="sibTrans" cxnId="{44B67639-2AF5-4999-B210-3CE8869609E4}">
      <dgm:prSet/>
      <dgm:spPr/>
      <dgm:t>
        <a:bodyPr/>
        <a:lstStyle/>
        <a:p>
          <a:endParaRPr lang="en-US"/>
        </a:p>
      </dgm:t>
    </dgm:pt>
    <dgm:pt modelId="{561BC497-74FC-4025-A872-3339BC762D06}">
      <dgm:prSet/>
      <dgm:spPr/>
      <dgm:t>
        <a:bodyPr/>
        <a:lstStyle/>
        <a:p>
          <a:r>
            <a:rPr lang="en-US" baseline="0" dirty="0"/>
            <a:t>Supplements clinical interviews</a:t>
          </a:r>
          <a:endParaRPr lang="en-US" dirty="0"/>
        </a:p>
      </dgm:t>
    </dgm:pt>
    <dgm:pt modelId="{420A3EF1-784D-418B-96FC-4706BAE6E146}" type="parTrans" cxnId="{B7E22B88-79D0-406A-9133-5DC35235A9C4}">
      <dgm:prSet/>
      <dgm:spPr/>
      <dgm:t>
        <a:bodyPr/>
        <a:lstStyle/>
        <a:p>
          <a:endParaRPr lang="en-US"/>
        </a:p>
      </dgm:t>
    </dgm:pt>
    <dgm:pt modelId="{C7380398-AB52-463D-948C-C9520B18D6A9}" type="sibTrans" cxnId="{B7E22B88-79D0-406A-9133-5DC35235A9C4}">
      <dgm:prSet/>
      <dgm:spPr/>
      <dgm:t>
        <a:bodyPr/>
        <a:lstStyle/>
        <a:p>
          <a:endParaRPr lang="en-US"/>
        </a:p>
      </dgm:t>
    </dgm:pt>
    <dgm:pt modelId="{228C2DAA-9011-4A8A-B496-0EE0B4F06579}">
      <dgm:prSet/>
      <dgm:spPr/>
      <dgm:t>
        <a:bodyPr/>
        <a:lstStyle/>
        <a:p>
          <a:r>
            <a:rPr lang="en-US" baseline="0" dirty="0"/>
            <a:t>Helps differentiate diagnostic possibilities</a:t>
          </a:r>
          <a:endParaRPr lang="en-US" dirty="0"/>
        </a:p>
      </dgm:t>
    </dgm:pt>
    <dgm:pt modelId="{8657F83F-F383-4C43-B831-B5CD484DF3F1}" type="parTrans" cxnId="{6F30118F-F4DB-4562-9B9E-46D7D891C6A2}">
      <dgm:prSet/>
      <dgm:spPr/>
      <dgm:t>
        <a:bodyPr/>
        <a:lstStyle/>
        <a:p>
          <a:endParaRPr lang="en-US"/>
        </a:p>
      </dgm:t>
    </dgm:pt>
    <dgm:pt modelId="{B332187E-5748-447C-B3F6-4CE9767B5A33}" type="sibTrans" cxnId="{6F30118F-F4DB-4562-9B9E-46D7D891C6A2}">
      <dgm:prSet/>
      <dgm:spPr/>
      <dgm:t>
        <a:bodyPr/>
        <a:lstStyle/>
        <a:p>
          <a:endParaRPr lang="en-US"/>
        </a:p>
      </dgm:t>
    </dgm:pt>
    <dgm:pt modelId="{67653C39-93C7-48BB-807E-F002F59E0C4B}">
      <dgm:prSet/>
      <dgm:spPr/>
      <dgm:t>
        <a:bodyPr/>
        <a:lstStyle/>
        <a:p>
          <a:r>
            <a:rPr lang="en-US" baseline="0" dirty="0"/>
            <a:t>Highlights interpersonal functioning</a:t>
          </a:r>
          <a:endParaRPr lang="en-US" dirty="0"/>
        </a:p>
      </dgm:t>
    </dgm:pt>
    <dgm:pt modelId="{D6C46604-4F61-4469-93EC-46E1AD2A0741}" type="parTrans" cxnId="{C1DC5F2F-6554-409E-A931-C8C9FBD3C6EE}">
      <dgm:prSet/>
      <dgm:spPr/>
      <dgm:t>
        <a:bodyPr/>
        <a:lstStyle/>
        <a:p>
          <a:endParaRPr lang="en-US"/>
        </a:p>
      </dgm:t>
    </dgm:pt>
    <dgm:pt modelId="{B794FAB3-9F08-46D1-92CE-019A3150132B}" type="sibTrans" cxnId="{C1DC5F2F-6554-409E-A931-C8C9FBD3C6EE}">
      <dgm:prSet/>
      <dgm:spPr/>
      <dgm:t>
        <a:bodyPr/>
        <a:lstStyle/>
        <a:p>
          <a:endParaRPr lang="en-US"/>
        </a:p>
      </dgm:t>
    </dgm:pt>
    <dgm:pt modelId="{D25B17AF-A337-463F-9135-79EA6AF3DBCD}">
      <dgm:prSet/>
      <dgm:spPr/>
      <dgm:t>
        <a:bodyPr/>
        <a:lstStyle/>
        <a:p>
          <a:r>
            <a:rPr lang="en-US" baseline="0" dirty="0"/>
            <a:t>Supports case conceptualization (</a:t>
          </a:r>
          <a:r>
            <a:rPr lang="en-US" baseline="0" dirty="0" err="1"/>
            <a:t>Widiger</a:t>
          </a:r>
          <a:r>
            <a:rPr lang="en-US" baseline="0" dirty="0"/>
            <a:t> et al., 2023)</a:t>
          </a:r>
          <a:endParaRPr lang="en-US" dirty="0"/>
        </a:p>
      </dgm:t>
    </dgm:pt>
    <dgm:pt modelId="{851E0C6D-5412-4BCA-9D44-2FB24C02A463}" type="parTrans" cxnId="{F6EA00B8-C544-48BB-8F67-2C1CED14E962}">
      <dgm:prSet/>
      <dgm:spPr/>
      <dgm:t>
        <a:bodyPr/>
        <a:lstStyle/>
        <a:p>
          <a:endParaRPr lang="en-US"/>
        </a:p>
      </dgm:t>
    </dgm:pt>
    <dgm:pt modelId="{B90C601D-2E21-4906-B2FD-50F8F4A3CEA9}" type="sibTrans" cxnId="{F6EA00B8-C544-48BB-8F67-2C1CED14E962}">
      <dgm:prSet/>
      <dgm:spPr/>
      <dgm:t>
        <a:bodyPr/>
        <a:lstStyle/>
        <a:p>
          <a:endParaRPr lang="en-US"/>
        </a:p>
      </dgm:t>
    </dgm:pt>
    <dgm:pt modelId="{B491082C-9F88-3548-9695-C6AA7971503D}" type="pres">
      <dgm:prSet presAssocID="{C5F0FB6E-98FA-4AA2-8E83-36FCD73A9578}" presName="vert0" presStyleCnt="0">
        <dgm:presLayoutVars>
          <dgm:dir/>
          <dgm:animOne val="branch"/>
          <dgm:animLvl val="lvl"/>
        </dgm:presLayoutVars>
      </dgm:prSet>
      <dgm:spPr/>
    </dgm:pt>
    <dgm:pt modelId="{F40DB286-6B5B-8943-B674-2A1430A02684}" type="pres">
      <dgm:prSet presAssocID="{BB6FB0DF-A6E7-46A3-89B9-858929E50454}" presName="thickLine" presStyleLbl="alignNode1" presStyleIdx="0" presStyleCnt="6"/>
      <dgm:spPr/>
    </dgm:pt>
    <dgm:pt modelId="{D087C6A5-382C-7546-B006-B70E684FC679}" type="pres">
      <dgm:prSet presAssocID="{BB6FB0DF-A6E7-46A3-89B9-858929E50454}" presName="horz1" presStyleCnt="0"/>
      <dgm:spPr/>
    </dgm:pt>
    <dgm:pt modelId="{423BF63B-B2B6-5240-AE35-46FDEC1E7B4F}" type="pres">
      <dgm:prSet presAssocID="{BB6FB0DF-A6E7-46A3-89B9-858929E50454}" presName="tx1" presStyleLbl="revTx" presStyleIdx="0" presStyleCnt="6"/>
      <dgm:spPr/>
    </dgm:pt>
    <dgm:pt modelId="{230307CC-9B1E-2646-B27A-E8BE2FC17BB4}" type="pres">
      <dgm:prSet presAssocID="{BB6FB0DF-A6E7-46A3-89B9-858929E50454}" presName="vert1" presStyleCnt="0"/>
      <dgm:spPr/>
    </dgm:pt>
    <dgm:pt modelId="{D8DED3C3-9A01-9241-91F1-A6458D17329C}" type="pres">
      <dgm:prSet presAssocID="{B024FE42-883F-4076-8EB6-87F406DDBC8D}" presName="thickLine" presStyleLbl="alignNode1" presStyleIdx="1" presStyleCnt="6"/>
      <dgm:spPr/>
    </dgm:pt>
    <dgm:pt modelId="{FD588106-DED6-2A4C-8F7E-9FF41E97F601}" type="pres">
      <dgm:prSet presAssocID="{B024FE42-883F-4076-8EB6-87F406DDBC8D}" presName="horz1" presStyleCnt="0"/>
      <dgm:spPr/>
    </dgm:pt>
    <dgm:pt modelId="{2FC614F5-2BBF-814A-8467-34E25045E7BE}" type="pres">
      <dgm:prSet presAssocID="{B024FE42-883F-4076-8EB6-87F406DDBC8D}" presName="tx1" presStyleLbl="revTx" presStyleIdx="1" presStyleCnt="6"/>
      <dgm:spPr/>
    </dgm:pt>
    <dgm:pt modelId="{72B343A5-D417-3848-8ED7-874FA0C954C3}" type="pres">
      <dgm:prSet presAssocID="{B024FE42-883F-4076-8EB6-87F406DDBC8D}" presName="vert1" presStyleCnt="0"/>
      <dgm:spPr/>
    </dgm:pt>
    <dgm:pt modelId="{AE8FD016-8C2F-FD42-92FF-8F45C2A392CE}" type="pres">
      <dgm:prSet presAssocID="{561BC497-74FC-4025-A872-3339BC762D06}" presName="thickLine" presStyleLbl="alignNode1" presStyleIdx="2" presStyleCnt="6"/>
      <dgm:spPr/>
    </dgm:pt>
    <dgm:pt modelId="{6902566C-004A-7342-9D8F-1FF0B7BEE6F6}" type="pres">
      <dgm:prSet presAssocID="{561BC497-74FC-4025-A872-3339BC762D06}" presName="horz1" presStyleCnt="0"/>
      <dgm:spPr/>
    </dgm:pt>
    <dgm:pt modelId="{90092A25-D518-9A41-B7B3-7DFE1284E2F7}" type="pres">
      <dgm:prSet presAssocID="{561BC497-74FC-4025-A872-3339BC762D06}" presName="tx1" presStyleLbl="revTx" presStyleIdx="2" presStyleCnt="6"/>
      <dgm:spPr/>
    </dgm:pt>
    <dgm:pt modelId="{00913E34-6266-0D4D-B066-07033EA4AD88}" type="pres">
      <dgm:prSet presAssocID="{561BC497-74FC-4025-A872-3339BC762D06}" presName="vert1" presStyleCnt="0"/>
      <dgm:spPr/>
    </dgm:pt>
    <dgm:pt modelId="{3BDBAD6A-9894-9440-BFD4-49DAEAD67083}" type="pres">
      <dgm:prSet presAssocID="{228C2DAA-9011-4A8A-B496-0EE0B4F06579}" presName="thickLine" presStyleLbl="alignNode1" presStyleIdx="3" presStyleCnt="6"/>
      <dgm:spPr/>
    </dgm:pt>
    <dgm:pt modelId="{6BCEC038-4852-4B48-8B39-BDCB981881B4}" type="pres">
      <dgm:prSet presAssocID="{228C2DAA-9011-4A8A-B496-0EE0B4F06579}" presName="horz1" presStyleCnt="0"/>
      <dgm:spPr/>
    </dgm:pt>
    <dgm:pt modelId="{06D80441-0E70-8D4E-82C4-08C9ED063EC7}" type="pres">
      <dgm:prSet presAssocID="{228C2DAA-9011-4A8A-B496-0EE0B4F06579}" presName="tx1" presStyleLbl="revTx" presStyleIdx="3" presStyleCnt="6"/>
      <dgm:spPr/>
    </dgm:pt>
    <dgm:pt modelId="{5B7BFB0A-C3F8-9A44-81B4-7C48202363D0}" type="pres">
      <dgm:prSet presAssocID="{228C2DAA-9011-4A8A-B496-0EE0B4F06579}" presName="vert1" presStyleCnt="0"/>
      <dgm:spPr/>
    </dgm:pt>
    <dgm:pt modelId="{F0E20A55-51C6-BD49-841C-3840202D553C}" type="pres">
      <dgm:prSet presAssocID="{67653C39-93C7-48BB-807E-F002F59E0C4B}" presName="thickLine" presStyleLbl="alignNode1" presStyleIdx="4" presStyleCnt="6"/>
      <dgm:spPr/>
    </dgm:pt>
    <dgm:pt modelId="{5A0F1C46-3F9F-4F4A-B603-DB05045AA9AC}" type="pres">
      <dgm:prSet presAssocID="{67653C39-93C7-48BB-807E-F002F59E0C4B}" presName="horz1" presStyleCnt="0"/>
      <dgm:spPr/>
    </dgm:pt>
    <dgm:pt modelId="{5527DFCC-05B7-8C4D-8868-D68F83F31369}" type="pres">
      <dgm:prSet presAssocID="{67653C39-93C7-48BB-807E-F002F59E0C4B}" presName="tx1" presStyleLbl="revTx" presStyleIdx="4" presStyleCnt="6"/>
      <dgm:spPr/>
    </dgm:pt>
    <dgm:pt modelId="{F960D92B-01ED-8E44-AAB6-F97D35D12C19}" type="pres">
      <dgm:prSet presAssocID="{67653C39-93C7-48BB-807E-F002F59E0C4B}" presName="vert1" presStyleCnt="0"/>
      <dgm:spPr/>
    </dgm:pt>
    <dgm:pt modelId="{FD0D010C-9775-F74E-9DF3-19AE3C886237}" type="pres">
      <dgm:prSet presAssocID="{D25B17AF-A337-463F-9135-79EA6AF3DBCD}" presName="thickLine" presStyleLbl="alignNode1" presStyleIdx="5" presStyleCnt="6"/>
      <dgm:spPr/>
    </dgm:pt>
    <dgm:pt modelId="{D4DEF49C-531F-6440-8331-72F095732838}" type="pres">
      <dgm:prSet presAssocID="{D25B17AF-A337-463F-9135-79EA6AF3DBCD}" presName="horz1" presStyleCnt="0"/>
      <dgm:spPr/>
    </dgm:pt>
    <dgm:pt modelId="{A7F75756-9D6C-0E4D-AA78-9B6627441ACC}" type="pres">
      <dgm:prSet presAssocID="{D25B17AF-A337-463F-9135-79EA6AF3DBCD}" presName="tx1" presStyleLbl="revTx" presStyleIdx="5" presStyleCnt="6"/>
      <dgm:spPr/>
    </dgm:pt>
    <dgm:pt modelId="{1DD3D60D-FA36-AD4C-B029-1436B38F1C3C}" type="pres">
      <dgm:prSet presAssocID="{D25B17AF-A337-463F-9135-79EA6AF3DBCD}" presName="vert1" presStyleCnt="0"/>
      <dgm:spPr/>
    </dgm:pt>
  </dgm:ptLst>
  <dgm:cxnLst>
    <dgm:cxn modelId="{C1DC5F2F-6554-409E-A931-C8C9FBD3C6EE}" srcId="{C5F0FB6E-98FA-4AA2-8E83-36FCD73A9578}" destId="{67653C39-93C7-48BB-807E-F002F59E0C4B}" srcOrd="4" destOrd="0" parTransId="{D6C46604-4F61-4469-93EC-46E1AD2A0741}" sibTransId="{B794FAB3-9F08-46D1-92CE-019A3150132B}"/>
    <dgm:cxn modelId="{44B67639-2AF5-4999-B210-3CE8869609E4}" srcId="{C5F0FB6E-98FA-4AA2-8E83-36FCD73A9578}" destId="{B024FE42-883F-4076-8EB6-87F406DDBC8D}" srcOrd="1" destOrd="0" parTransId="{821F4590-279C-42DB-B3F8-99D9B2F12EB1}" sibTransId="{FB2E6A70-722B-4ECC-8CD6-EF4A1D71A5DB}"/>
    <dgm:cxn modelId="{CA0CCB53-6E38-034B-933A-C05B5BD7397A}" type="presOf" srcId="{D25B17AF-A337-463F-9135-79EA6AF3DBCD}" destId="{A7F75756-9D6C-0E4D-AA78-9B6627441ACC}" srcOrd="0" destOrd="0" presId="urn:microsoft.com/office/officeart/2008/layout/LinedList"/>
    <dgm:cxn modelId="{71A02075-C108-174E-99DA-3E6006DC2D8A}" type="presOf" srcId="{228C2DAA-9011-4A8A-B496-0EE0B4F06579}" destId="{06D80441-0E70-8D4E-82C4-08C9ED063EC7}" srcOrd="0" destOrd="0" presId="urn:microsoft.com/office/officeart/2008/layout/LinedList"/>
    <dgm:cxn modelId="{B7E22B88-79D0-406A-9133-5DC35235A9C4}" srcId="{C5F0FB6E-98FA-4AA2-8E83-36FCD73A9578}" destId="{561BC497-74FC-4025-A872-3339BC762D06}" srcOrd="2" destOrd="0" parTransId="{420A3EF1-784D-418B-96FC-4706BAE6E146}" sibTransId="{C7380398-AB52-463D-948C-C9520B18D6A9}"/>
    <dgm:cxn modelId="{6F30118F-F4DB-4562-9B9E-46D7D891C6A2}" srcId="{C5F0FB6E-98FA-4AA2-8E83-36FCD73A9578}" destId="{228C2DAA-9011-4A8A-B496-0EE0B4F06579}" srcOrd="3" destOrd="0" parTransId="{8657F83F-F383-4C43-B831-B5CD484DF3F1}" sibTransId="{B332187E-5748-447C-B3F6-4CE9767B5A33}"/>
    <dgm:cxn modelId="{F5DC859E-3E33-CB4A-869B-4462D7490508}" type="presOf" srcId="{BB6FB0DF-A6E7-46A3-89B9-858929E50454}" destId="{423BF63B-B2B6-5240-AE35-46FDEC1E7B4F}" srcOrd="0" destOrd="0" presId="urn:microsoft.com/office/officeart/2008/layout/LinedList"/>
    <dgm:cxn modelId="{F6EA00B8-C544-48BB-8F67-2C1CED14E962}" srcId="{C5F0FB6E-98FA-4AA2-8E83-36FCD73A9578}" destId="{D25B17AF-A337-463F-9135-79EA6AF3DBCD}" srcOrd="5" destOrd="0" parTransId="{851E0C6D-5412-4BCA-9D44-2FB24C02A463}" sibTransId="{B90C601D-2E21-4906-B2FD-50F8F4A3CEA9}"/>
    <dgm:cxn modelId="{8EBEDDB8-537D-314D-8645-05B794BDB451}" type="presOf" srcId="{B024FE42-883F-4076-8EB6-87F406DDBC8D}" destId="{2FC614F5-2BBF-814A-8467-34E25045E7BE}" srcOrd="0" destOrd="0" presId="urn:microsoft.com/office/officeart/2008/layout/LinedList"/>
    <dgm:cxn modelId="{F3FE75D3-B374-46DA-BAE8-60E294C4BB2E}" srcId="{C5F0FB6E-98FA-4AA2-8E83-36FCD73A9578}" destId="{BB6FB0DF-A6E7-46A3-89B9-858929E50454}" srcOrd="0" destOrd="0" parTransId="{BDB9F98F-FE5E-4203-B6D2-CC10B42398E8}" sibTransId="{5C8DA61C-85B8-4C10-B329-F013A9EAC021}"/>
    <dgm:cxn modelId="{8C8E65D8-D298-FC40-A8EE-F70A5F04BC05}" type="presOf" srcId="{561BC497-74FC-4025-A872-3339BC762D06}" destId="{90092A25-D518-9A41-B7B3-7DFE1284E2F7}" srcOrd="0" destOrd="0" presId="urn:microsoft.com/office/officeart/2008/layout/LinedList"/>
    <dgm:cxn modelId="{76218FDA-0AAA-2447-A7D3-36FDB0D5251E}" type="presOf" srcId="{C5F0FB6E-98FA-4AA2-8E83-36FCD73A9578}" destId="{B491082C-9F88-3548-9695-C6AA7971503D}" srcOrd="0" destOrd="0" presId="urn:microsoft.com/office/officeart/2008/layout/LinedList"/>
    <dgm:cxn modelId="{61109FF4-483A-0347-B532-4EE7DFA02B97}" type="presOf" srcId="{67653C39-93C7-48BB-807E-F002F59E0C4B}" destId="{5527DFCC-05B7-8C4D-8868-D68F83F31369}" srcOrd="0" destOrd="0" presId="urn:microsoft.com/office/officeart/2008/layout/LinedList"/>
    <dgm:cxn modelId="{94A91543-7E7E-6E4E-8AB2-A6C33CDECFC1}" type="presParOf" srcId="{B491082C-9F88-3548-9695-C6AA7971503D}" destId="{F40DB286-6B5B-8943-B674-2A1430A02684}" srcOrd="0" destOrd="0" presId="urn:microsoft.com/office/officeart/2008/layout/LinedList"/>
    <dgm:cxn modelId="{EB4EA8D6-4AB9-F44D-8B51-0E8A94AD593A}" type="presParOf" srcId="{B491082C-9F88-3548-9695-C6AA7971503D}" destId="{D087C6A5-382C-7546-B006-B70E684FC679}" srcOrd="1" destOrd="0" presId="urn:microsoft.com/office/officeart/2008/layout/LinedList"/>
    <dgm:cxn modelId="{8AD9F0A9-5357-AB40-B8D5-E01B6867DB44}" type="presParOf" srcId="{D087C6A5-382C-7546-B006-B70E684FC679}" destId="{423BF63B-B2B6-5240-AE35-46FDEC1E7B4F}" srcOrd="0" destOrd="0" presId="urn:microsoft.com/office/officeart/2008/layout/LinedList"/>
    <dgm:cxn modelId="{78745B07-36D5-FE48-BE07-ADC5B272FD14}" type="presParOf" srcId="{D087C6A5-382C-7546-B006-B70E684FC679}" destId="{230307CC-9B1E-2646-B27A-E8BE2FC17BB4}" srcOrd="1" destOrd="0" presId="urn:microsoft.com/office/officeart/2008/layout/LinedList"/>
    <dgm:cxn modelId="{64DD6933-2411-EC48-AA98-07B7373CD61D}" type="presParOf" srcId="{B491082C-9F88-3548-9695-C6AA7971503D}" destId="{D8DED3C3-9A01-9241-91F1-A6458D17329C}" srcOrd="2" destOrd="0" presId="urn:microsoft.com/office/officeart/2008/layout/LinedList"/>
    <dgm:cxn modelId="{BB84EFD5-F2E8-8140-9E89-5787BFF8EAF9}" type="presParOf" srcId="{B491082C-9F88-3548-9695-C6AA7971503D}" destId="{FD588106-DED6-2A4C-8F7E-9FF41E97F601}" srcOrd="3" destOrd="0" presId="urn:microsoft.com/office/officeart/2008/layout/LinedList"/>
    <dgm:cxn modelId="{AACB6476-FA11-3045-A88F-52136509F2CC}" type="presParOf" srcId="{FD588106-DED6-2A4C-8F7E-9FF41E97F601}" destId="{2FC614F5-2BBF-814A-8467-34E25045E7BE}" srcOrd="0" destOrd="0" presId="urn:microsoft.com/office/officeart/2008/layout/LinedList"/>
    <dgm:cxn modelId="{97C766B0-1535-B545-9B60-F4CEFDA1E179}" type="presParOf" srcId="{FD588106-DED6-2A4C-8F7E-9FF41E97F601}" destId="{72B343A5-D417-3848-8ED7-874FA0C954C3}" srcOrd="1" destOrd="0" presId="urn:microsoft.com/office/officeart/2008/layout/LinedList"/>
    <dgm:cxn modelId="{55F90908-F65C-E640-A4DB-447C9D9290E0}" type="presParOf" srcId="{B491082C-9F88-3548-9695-C6AA7971503D}" destId="{AE8FD016-8C2F-FD42-92FF-8F45C2A392CE}" srcOrd="4" destOrd="0" presId="urn:microsoft.com/office/officeart/2008/layout/LinedList"/>
    <dgm:cxn modelId="{826854E5-EE49-BF4F-8A98-A6338426C304}" type="presParOf" srcId="{B491082C-9F88-3548-9695-C6AA7971503D}" destId="{6902566C-004A-7342-9D8F-1FF0B7BEE6F6}" srcOrd="5" destOrd="0" presId="urn:microsoft.com/office/officeart/2008/layout/LinedList"/>
    <dgm:cxn modelId="{EDCB4EC7-7D95-B743-92C3-BDFAC0D2D6EF}" type="presParOf" srcId="{6902566C-004A-7342-9D8F-1FF0B7BEE6F6}" destId="{90092A25-D518-9A41-B7B3-7DFE1284E2F7}" srcOrd="0" destOrd="0" presId="urn:microsoft.com/office/officeart/2008/layout/LinedList"/>
    <dgm:cxn modelId="{D4921BB6-BF6C-5D48-8F2F-A59A0411252D}" type="presParOf" srcId="{6902566C-004A-7342-9D8F-1FF0B7BEE6F6}" destId="{00913E34-6266-0D4D-B066-07033EA4AD88}" srcOrd="1" destOrd="0" presId="urn:microsoft.com/office/officeart/2008/layout/LinedList"/>
    <dgm:cxn modelId="{988359A2-D5AF-B945-96B8-27FB707C9148}" type="presParOf" srcId="{B491082C-9F88-3548-9695-C6AA7971503D}" destId="{3BDBAD6A-9894-9440-BFD4-49DAEAD67083}" srcOrd="6" destOrd="0" presId="urn:microsoft.com/office/officeart/2008/layout/LinedList"/>
    <dgm:cxn modelId="{0A9070F2-0F38-7F49-A17D-A36F6D1DB987}" type="presParOf" srcId="{B491082C-9F88-3548-9695-C6AA7971503D}" destId="{6BCEC038-4852-4B48-8B39-BDCB981881B4}" srcOrd="7" destOrd="0" presId="urn:microsoft.com/office/officeart/2008/layout/LinedList"/>
    <dgm:cxn modelId="{7558E45B-649B-BE40-A397-A8098D33BBE3}" type="presParOf" srcId="{6BCEC038-4852-4B48-8B39-BDCB981881B4}" destId="{06D80441-0E70-8D4E-82C4-08C9ED063EC7}" srcOrd="0" destOrd="0" presId="urn:microsoft.com/office/officeart/2008/layout/LinedList"/>
    <dgm:cxn modelId="{5FE52D6D-B7C3-144D-9279-1C4CD148ABAB}" type="presParOf" srcId="{6BCEC038-4852-4B48-8B39-BDCB981881B4}" destId="{5B7BFB0A-C3F8-9A44-81B4-7C48202363D0}" srcOrd="1" destOrd="0" presId="urn:microsoft.com/office/officeart/2008/layout/LinedList"/>
    <dgm:cxn modelId="{CC3F0C1D-AFCB-E044-8D4E-15DF7D798411}" type="presParOf" srcId="{B491082C-9F88-3548-9695-C6AA7971503D}" destId="{F0E20A55-51C6-BD49-841C-3840202D553C}" srcOrd="8" destOrd="0" presId="urn:microsoft.com/office/officeart/2008/layout/LinedList"/>
    <dgm:cxn modelId="{ED306079-28A4-174E-8EC9-701E052E7E79}" type="presParOf" srcId="{B491082C-9F88-3548-9695-C6AA7971503D}" destId="{5A0F1C46-3F9F-4F4A-B603-DB05045AA9AC}" srcOrd="9" destOrd="0" presId="urn:microsoft.com/office/officeart/2008/layout/LinedList"/>
    <dgm:cxn modelId="{02AF35B2-4A54-3A41-82D8-E1DCEC67B820}" type="presParOf" srcId="{5A0F1C46-3F9F-4F4A-B603-DB05045AA9AC}" destId="{5527DFCC-05B7-8C4D-8868-D68F83F31369}" srcOrd="0" destOrd="0" presId="urn:microsoft.com/office/officeart/2008/layout/LinedList"/>
    <dgm:cxn modelId="{DCE20C4E-7170-3443-B15B-A533414CA716}" type="presParOf" srcId="{5A0F1C46-3F9F-4F4A-B603-DB05045AA9AC}" destId="{F960D92B-01ED-8E44-AAB6-F97D35D12C19}" srcOrd="1" destOrd="0" presId="urn:microsoft.com/office/officeart/2008/layout/LinedList"/>
    <dgm:cxn modelId="{6143BAE9-84A9-3A42-BFC9-17C575C10B3F}" type="presParOf" srcId="{B491082C-9F88-3548-9695-C6AA7971503D}" destId="{FD0D010C-9775-F74E-9DF3-19AE3C886237}" srcOrd="10" destOrd="0" presId="urn:microsoft.com/office/officeart/2008/layout/LinedList"/>
    <dgm:cxn modelId="{9E72514D-DB81-184B-961C-762ABCA32277}" type="presParOf" srcId="{B491082C-9F88-3548-9695-C6AA7971503D}" destId="{D4DEF49C-531F-6440-8331-72F095732838}" srcOrd="11" destOrd="0" presId="urn:microsoft.com/office/officeart/2008/layout/LinedList"/>
    <dgm:cxn modelId="{10390E5C-C348-CF4F-932A-06DCB2E44F4F}" type="presParOf" srcId="{D4DEF49C-531F-6440-8331-72F095732838}" destId="{A7F75756-9D6C-0E4D-AA78-9B6627441ACC}" srcOrd="0" destOrd="0" presId="urn:microsoft.com/office/officeart/2008/layout/LinedList"/>
    <dgm:cxn modelId="{376B4F64-8173-5E40-A2D8-65A3410D19E0}" type="presParOf" srcId="{D4DEF49C-531F-6440-8331-72F095732838}" destId="{1DD3D60D-FA36-AD4C-B029-1436B38F1C3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E65EEDE-383F-4F71-ABBC-4EED55072B4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A20FAB32-5FFB-4350-8702-FBA00EF10C76}">
      <dgm:prSet/>
      <dgm:spPr/>
      <dgm:t>
        <a:bodyPr/>
        <a:lstStyle/>
        <a:p>
          <a:r>
            <a:rPr lang="en-US" baseline="0" dirty="0"/>
            <a:t>Cognitive behavioral therapy (CBT) (</a:t>
          </a:r>
          <a:r>
            <a:rPr lang="en-US" baseline="0" dirty="0" err="1"/>
            <a:t>Groth-Marnat</a:t>
          </a:r>
          <a:r>
            <a:rPr lang="en-US" baseline="0" dirty="0"/>
            <a:t> &amp; Wright, 2016)</a:t>
          </a:r>
          <a:endParaRPr lang="en-US" dirty="0"/>
        </a:p>
      </dgm:t>
    </dgm:pt>
    <dgm:pt modelId="{95868561-6F79-4267-BCA8-462A6D736F76}" type="parTrans" cxnId="{7E380015-89A9-4032-9512-B02CA39D0C65}">
      <dgm:prSet/>
      <dgm:spPr/>
      <dgm:t>
        <a:bodyPr/>
        <a:lstStyle/>
        <a:p>
          <a:endParaRPr lang="en-US"/>
        </a:p>
      </dgm:t>
    </dgm:pt>
    <dgm:pt modelId="{C774DD11-3986-4B20-B80D-4A7729C84B3F}" type="sibTrans" cxnId="{7E380015-89A9-4032-9512-B02CA39D0C65}">
      <dgm:prSet/>
      <dgm:spPr/>
      <dgm:t>
        <a:bodyPr/>
        <a:lstStyle/>
        <a:p>
          <a:endParaRPr lang="en-US"/>
        </a:p>
      </dgm:t>
    </dgm:pt>
    <dgm:pt modelId="{79D8D78F-AE2B-4C82-B000-82535E5BDE04}">
      <dgm:prSet/>
      <dgm:spPr/>
      <dgm:t>
        <a:bodyPr/>
        <a:lstStyle/>
        <a:p>
          <a:r>
            <a:rPr lang="en-US" baseline="0" dirty="0"/>
            <a:t>Schema therapy</a:t>
          </a:r>
          <a:endParaRPr lang="en-US" dirty="0"/>
        </a:p>
      </dgm:t>
    </dgm:pt>
    <dgm:pt modelId="{1AEADDF1-7A35-45B4-9A0C-A248994ECFD6}" type="parTrans" cxnId="{58198077-5913-4A85-82C3-A96ABA254363}">
      <dgm:prSet/>
      <dgm:spPr/>
      <dgm:t>
        <a:bodyPr/>
        <a:lstStyle/>
        <a:p>
          <a:endParaRPr lang="en-US"/>
        </a:p>
      </dgm:t>
    </dgm:pt>
    <dgm:pt modelId="{5603D651-0DA5-4425-8088-C55B624A117E}" type="sibTrans" cxnId="{58198077-5913-4A85-82C3-A96ABA254363}">
      <dgm:prSet/>
      <dgm:spPr/>
      <dgm:t>
        <a:bodyPr/>
        <a:lstStyle/>
        <a:p>
          <a:endParaRPr lang="en-US"/>
        </a:p>
      </dgm:t>
    </dgm:pt>
    <dgm:pt modelId="{C2259897-1CD1-4B48-B674-F83AB269BF93}">
      <dgm:prSet/>
      <dgm:spPr/>
      <dgm:t>
        <a:bodyPr/>
        <a:lstStyle/>
        <a:p>
          <a:r>
            <a:rPr lang="en-US" baseline="0" dirty="0"/>
            <a:t>Psychodynamic approaches</a:t>
          </a:r>
          <a:endParaRPr lang="en-US" dirty="0"/>
        </a:p>
      </dgm:t>
    </dgm:pt>
    <dgm:pt modelId="{4A8B0C4F-1996-4BA9-A515-091DC426FCD1}" type="parTrans" cxnId="{6216E06A-4A45-444F-9FA8-13F09EAE1F5F}">
      <dgm:prSet/>
      <dgm:spPr/>
      <dgm:t>
        <a:bodyPr/>
        <a:lstStyle/>
        <a:p>
          <a:endParaRPr lang="en-US"/>
        </a:p>
      </dgm:t>
    </dgm:pt>
    <dgm:pt modelId="{8710DA5C-F30E-4013-A76E-7970ED70BDAF}" type="sibTrans" cxnId="{6216E06A-4A45-444F-9FA8-13F09EAE1F5F}">
      <dgm:prSet/>
      <dgm:spPr/>
      <dgm:t>
        <a:bodyPr/>
        <a:lstStyle/>
        <a:p>
          <a:endParaRPr lang="en-US"/>
        </a:p>
      </dgm:t>
    </dgm:pt>
    <dgm:pt modelId="{D3FA78A7-059E-074C-B384-CD3BB1DFE932}" type="pres">
      <dgm:prSet presAssocID="{1E65EEDE-383F-4F71-ABBC-4EED55072B41}" presName="hierChild1" presStyleCnt="0">
        <dgm:presLayoutVars>
          <dgm:chPref val="1"/>
          <dgm:dir/>
          <dgm:animOne val="branch"/>
          <dgm:animLvl val="lvl"/>
          <dgm:resizeHandles/>
        </dgm:presLayoutVars>
      </dgm:prSet>
      <dgm:spPr/>
    </dgm:pt>
    <dgm:pt modelId="{159CCB59-45B5-534D-9439-F64BFA5E7D9C}" type="pres">
      <dgm:prSet presAssocID="{A20FAB32-5FFB-4350-8702-FBA00EF10C76}" presName="hierRoot1" presStyleCnt="0"/>
      <dgm:spPr/>
    </dgm:pt>
    <dgm:pt modelId="{D95B2F0E-F1B7-1B45-9C79-8FBBA39C0AB7}" type="pres">
      <dgm:prSet presAssocID="{A20FAB32-5FFB-4350-8702-FBA00EF10C76}" presName="composite" presStyleCnt="0"/>
      <dgm:spPr/>
    </dgm:pt>
    <dgm:pt modelId="{4922F589-FBA2-C64F-8C10-55274D4E0B9F}" type="pres">
      <dgm:prSet presAssocID="{A20FAB32-5FFB-4350-8702-FBA00EF10C76}" presName="background" presStyleLbl="node0" presStyleIdx="0" presStyleCnt="3"/>
      <dgm:spPr/>
    </dgm:pt>
    <dgm:pt modelId="{0361080B-D241-1A43-9432-C6DF6E932365}" type="pres">
      <dgm:prSet presAssocID="{A20FAB32-5FFB-4350-8702-FBA00EF10C76}" presName="text" presStyleLbl="fgAcc0" presStyleIdx="0" presStyleCnt="3">
        <dgm:presLayoutVars>
          <dgm:chPref val="3"/>
        </dgm:presLayoutVars>
      </dgm:prSet>
      <dgm:spPr/>
    </dgm:pt>
    <dgm:pt modelId="{0A333105-9795-384C-B718-06B954F64545}" type="pres">
      <dgm:prSet presAssocID="{A20FAB32-5FFB-4350-8702-FBA00EF10C76}" presName="hierChild2" presStyleCnt="0"/>
      <dgm:spPr/>
    </dgm:pt>
    <dgm:pt modelId="{E765E8E3-9880-3A4E-BC74-2C2D3B97858C}" type="pres">
      <dgm:prSet presAssocID="{79D8D78F-AE2B-4C82-B000-82535E5BDE04}" presName="hierRoot1" presStyleCnt="0"/>
      <dgm:spPr/>
    </dgm:pt>
    <dgm:pt modelId="{1A080538-6FAA-D643-9524-DB6B5FA43E1E}" type="pres">
      <dgm:prSet presAssocID="{79D8D78F-AE2B-4C82-B000-82535E5BDE04}" presName="composite" presStyleCnt="0"/>
      <dgm:spPr/>
    </dgm:pt>
    <dgm:pt modelId="{F80E9ACD-AFAE-1441-80F3-B7469569D07D}" type="pres">
      <dgm:prSet presAssocID="{79D8D78F-AE2B-4C82-B000-82535E5BDE04}" presName="background" presStyleLbl="node0" presStyleIdx="1" presStyleCnt="3"/>
      <dgm:spPr/>
    </dgm:pt>
    <dgm:pt modelId="{CBD274AB-C24D-A24A-9BB2-B95C2E8C7C9E}" type="pres">
      <dgm:prSet presAssocID="{79D8D78F-AE2B-4C82-B000-82535E5BDE04}" presName="text" presStyleLbl="fgAcc0" presStyleIdx="1" presStyleCnt="3">
        <dgm:presLayoutVars>
          <dgm:chPref val="3"/>
        </dgm:presLayoutVars>
      </dgm:prSet>
      <dgm:spPr/>
    </dgm:pt>
    <dgm:pt modelId="{09E682BE-2C65-E049-9221-FD84F4067858}" type="pres">
      <dgm:prSet presAssocID="{79D8D78F-AE2B-4C82-B000-82535E5BDE04}" presName="hierChild2" presStyleCnt="0"/>
      <dgm:spPr/>
    </dgm:pt>
    <dgm:pt modelId="{E23AB2C1-6750-704E-A0C9-256D2825A569}" type="pres">
      <dgm:prSet presAssocID="{C2259897-1CD1-4B48-B674-F83AB269BF93}" presName="hierRoot1" presStyleCnt="0"/>
      <dgm:spPr/>
    </dgm:pt>
    <dgm:pt modelId="{FD48A06D-9A1A-3D4B-8B82-BE338AFDBDBE}" type="pres">
      <dgm:prSet presAssocID="{C2259897-1CD1-4B48-B674-F83AB269BF93}" presName="composite" presStyleCnt="0"/>
      <dgm:spPr/>
    </dgm:pt>
    <dgm:pt modelId="{74FB6C81-4E55-7A42-BE5E-DA1AC3626E3D}" type="pres">
      <dgm:prSet presAssocID="{C2259897-1CD1-4B48-B674-F83AB269BF93}" presName="background" presStyleLbl="node0" presStyleIdx="2" presStyleCnt="3"/>
      <dgm:spPr/>
    </dgm:pt>
    <dgm:pt modelId="{771C5C69-EA90-6741-B4C4-D4BA4A5D45C6}" type="pres">
      <dgm:prSet presAssocID="{C2259897-1CD1-4B48-B674-F83AB269BF93}" presName="text" presStyleLbl="fgAcc0" presStyleIdx="2" presStyleCnt="3">
        <dgm:presLayoutVars>
          <dgm:chPref val="3"/>
        </dgm:presLayoutVars>
      </dgm:prSet>
      <dgm:spPr/>
    </dgm:pt>
    <dgm:pt modelId="{480D0D4B-F8C9-074B-93E0-F243FCF505F5}" type="pres">
      <dgm:prSet presAssocID="{C2259897-1CD1-4B48-B674-F83AB269BF93}" presName="hierChild2" presStyleCnt="0"/>
      <dgm:spPr/>
    </dgm:pt>
  </dgm:ptLst>
  <dgm:cxnLst>
    <dgm:cxn modelId="{6562E700-AD7A-FE42-9536-A7280B519D93}" type="presOf" srcId="{A20FAB32-5FFB-4350-8702-FBA00EF10C76}" destId="{0361080B-D241-1A43-9432-C6DF6E932365}" srcOrd="0" destOrd="0" presId="urn:microsoft.com/office/officeart/2005/8/layout/hierarchy1"/>
    <dgm:cxn modelId="{7E380015-89A9-4032-9512-B02CA39D0C65}" srcId="{1E65EEDE-383F-4F71-ABBC-4EED55072B41}" destId="{A20FAB32-5FFB-4350-8702-FBA00EF10C76}" srcOrd="0" destOrd="0" parTransId="{95868561-6F79-4267-BCA8-462A6D736F76}" sibTransId="{C774DD11-3986-4B20-B80D-4A7729C84B3F}"/>
    <dgm:cxn modelId="{6216E06A-4A45-444F-9FA8-13F09EAE1F5F}" srcId="{1E65EEDE-383F-4F71-ABBC-4EED55072B41}" destId="{C2259897-1CD1-4B48-B674-F83AB269BF93}" srcOrd="2" destOrd="0" parTransId="{4A8B0C4F-1996-4BA9-A515-091DC426FCD1}" sibTransId="{8710DA5C-F30E-4013-A76E-7970ED70BDAF}"/>
    <dgm:cxn modelId="{58198077-5913-4A85-82C3-A96ABA254363}" srcId="{1E65EEDE-383F-4F71-ABBC-4EED55072B41}" destId="{79D8D78F-AE2B-4C82-B000-82535E5BDE04}" srcOrd="1" destOrd="0" parTransId="{1AEADDF1-7A35-45B4-9A0C-A248994ECFD6}" sibTransId="{5603D651-0DA5-4425-8088-C55B624A117E}"/>
    <dgm:cxn modelId="{E9E66495-4F65-FC4C-B293-1276BF1D7417}" type="presOf" srcId="{C2259897-1CD1-4B48-B674-F83AB269BF93}" destId="{771C5C69-EA90-6741-B4C4-D4BA4A5D45C6}" srcOrd="0" destOrd="0" presId="urn:microsoft.com/office/officeart/2005/8/layout/hierarchy1"/>
    <dgm:cxn modelId="{F9F869A5-56C2-5C47-B2FD-9F7C8D38CDDF}" type="presOf" srcId="{1E65EEDE-383F-4F71-ABBC-4EED55072B41}" destId="{D3FA78A7-059E-074C-B384-CD3BB1DFE932}" srcOrd="0" destOrd="0" presId="urn:microsoft.com/office/officeart/2005/8/layout/hierarchy1"/>
    <dgm:cxn modelId="{2ADFDAC2-1891-7946-AE7F-5F58BEE849E9}" type="presOf" srcId="{79D8D78F-AE2B-4C82-B000-82535E5BDE04}" destId="{CBD274AB-C24D-A24A-9BB2-B95C2E8C7C9E}" srcOrd="0" destOrd="0" presId="urn:microsoft.com/office/officeart/2005/8/layout/hierarchy1"/>
    <dgm:cxn modelId="{80C5EA5A-F15F-F041-BFE5-334A463BBB9C}" type="presParOf" srcId="{D3FA78A7-059E-074C-B384-CD3BB1DFE932}" destId="{159CCB59-45B5-534D-9439-F64BFA5E7D9C}" srcOrd="0" destOrd="0" presId="urn:microsoft.com/office/officeart/2005/8/layout/hierarchy1"/>
    <dgm:cxn modelId="{8AA65799-CE08-FF49-BDDD-F0187B73E5D2}" type="presParOf" srcId="{159CCB59-45B5-534D-9439-F64BFA5E7D9C}" destId="{D95B2F0E-F1B7-1B45-9C79-8FBBA39C0AB7}" srcOrd="0" destOrd="0" presId="urn:microsoft.com/office/officeart/2005/8/layout/hierarchy1"/>
    <dgm:cxn modelId="{EF0786A1-1A7E-E547-A1BF-5CE0B7192FF8}" type="presParOf" srcId="{D95B2F0E-F1B7-1B45-9C79-8FBBA39C0AB7}" destId="{4922F589-FBA2-C64F-8C10-55274D4E0B9F}" srcOrd="0" destOrd="0" presId="urn:microsoft.com/office/officeart/2005/8/layout/hierarchy1"/>
    <dgm:cxn modelId="{D0C049CE-2D48-E34A-8DA8-6F1C90BFCD07}" type="presParOf" srcId="{D95B2F0E-F1B7-1B45-9C79-8FBBA39C0AB7}" destId="{0361080B-D241-1A43-9432-C6DF6E932365}" srcOrd="1" destOrd="0" presId="urn:microsoft.com/office/officeart/2005/8/layout/hierarchy1"/>
    <dgm:cxn modelId="{764C48B6-8CDB-0D49-9727-E5C132A6BA39}" type="presParOf" srcId="{159CCB59-45B5-534D-9439-F64BFA5E7D9C}" destId="{0A333105-9795-384C-B718-06B954F64545}" srcOrd="1" destOrd="0" presId="urn:microsoft.com/office/officeart/2005/8/layout/hierarchy1"/>
    <dgm:cxn modelId="{356AF6EF-27AD-D845-8AD3-B928C5537386}" type="presParOf" srcId="{D3FA78A7-059E-074C-B384-CD3BB1DFE932}" destId="{E765E8E3-9880-3A4E-BC74-2C2D3B97858C}" srcOrd="1" destOrd="0" presId="urn:microsoft.com/office/officeart/2005/8/layout/hierarchy1"/>
    <dgm:cxn modelId="{873F4860-AE13-A649-8B1B-7697BB48C4CA}" type="presParOf" srcId="{E765E8E3-9880-3A4E-BC74-2C2D3B97858C}" destId="{1A080538-6FAA-D643-9524-DB6B5FA43E1E}" srcOrd="0" destOrd="0" presId="urn:microsoft.com/office/officeart/2005/8/layout/hierarchy1"/>
    <dgm:cxn modelId="{97BD8F2C-0C23-8C4D-ACC1-6D7144042D9F}" type="presParOf" srcId="{1A080538-6FAA-D643-9524-DB6B5FA43E1E}" destId="{F80E9ACD-AFAE-1441-80F3-B7469569D07D}" srcOrd="0" destOrd="0" presId="urn:microsoft.com/office/officeart/2005/8/layout/hierarchy1"/>
    <dgm:cxn modelId="{E2269B74-10CD-F14A-8E0E-79B58177817F}" type="presParOf" srcId="{1A080538-6FAA-D643-9524-DB6B5FA43E1E}" destId="{CBD274AB-C24D-A24A-9BB2-B95C2E8C7C9E}" srcOrd="1" destOrd="0" presId="urn:microsoft.com/office/officeart/2005/8/layout/hierarchy1"/>
    <dgm:cxn modelId="{A20702C9-73D7-634A-A4CF-515B637D038D}" type="presParOf" srcId="{E765E8E3-9880-3A4E-BC74-2C2D3B97858C}" destId="{09E682BE-2C65-E049-9221-FD84F4067858}" srcOrd="1" destOrd="0" presId="urn:microsoft.com/office/officeart/2005/8/layout/hierarchy1"/>
    <dgm:cxn modelId="{3311FB89-DAC5-9E41-9017-2495C72C5177}" type="presParOf" srcId="{D3FA78A7-059E-074C-B384-CD3BB1DFE932}" destId="{E23AB2C1-6750-704E-A0C9-256D2825A569}" srcOrd="2" destOrd="0" presId="urn:microsoft.com/office/officeart/2005/8/layout/hierarchy1"/>
    <dgm:cxn modelId="{41AEC303-B0DD-6745-960F-167FAC5784DF}" type="presParOf" srcId="{E23AB2C1-6750-704E-A0C9-256D2825A569}" destId="{FD48A06D-9A1A-3D4B-8B82-BE338AFDBDBE}" srcOrd="0" destOrd="0" presId="urn:microsoft.com/office/officeart/2005/8/layout/hierarchy1"/>
    <dgm:cxn modelId="{1CD3D609-F246-6046-B3DD-18B354FA2838}" type="presParOf" srcId="{FD48A06D-9A1A-3D4B-8B82-BE338AFDBDBE}" destId="{74FB6C81-4E55-7A42-BE5E-DA1AC3626E3D}" srcOrd="0" destOrd="0" presId="urn:microsoft.com/office/officeart/2005/8/layout/hierarchy1"/>
    <dgm:cxn modelId="{707E4F95-2C6F-2541-A6ED-0B46ABFCE413}" type="presParOf" srcId="{FD48A06D-9A1A-3D4B-8B82-BE338AFDBDBE}" destId="{771C5C69-EA90-6741-B4C4-D4BA4A5D45C6}" srcOrd="1" destOrd="0" presId="urn:microsoft.com/office/officeart/2005/8/layout/hierarchy1"/>
    <dgm:cxn modelId="{9901EFDF-A9F7-3C49-AFE7-03B416975549}" type="presParOf" srcId="{E23AB2C1-6750-704E-A0C9-256D2825A569}" destId="{480D0D4B-F8C9-074B-93E0-F243FCF505F5}"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C4ADE58-7963-4EE8-AA07-57D780C1E33D}"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0CA0A1A7-E0D4-4EDB-A303-B22EA4D08C7D}">
      <dgm:prSet/>
      <dgm:spPr/>
      <dgm:t>
        <a:bodyPr/>
        <a:lstStyle/>
        <a:p>
          <a:pPr>
            <a:lnSpc>
              <a:spcPct val="100000"/>
            </a:lnSpc>
          </a:pPr>
          <a:r>
            <a:rPr lang="en-US" baseline="0" dirty="0"/>
            <a:t>Integration with clinical judgment (</a:t>
          </a:r>
          <a:r>
            <a:rPr lang="en-US" baseline="0" dirty="0" err="1"/>
            <a:t>Widiger</a:t>
          </a:r>
          <a:r>
            <a:rPr lang="en-US" baseline="0" dirty="0"/>
            <a:t> et al., 2023)</a:t>
          </a:r>
          <a:endParaRPr lang="en-US" dirty="0"/>
        </a:p>
      </dgm:t>
    </dgm:pt>
    <dgm:pt modelId="{C7071B9A-25F8-4EE9-8AC3-68EA67CDF187}" type="parTrans" cxnId="{341E3B33-3DF0-4D58-B9A5-D03392F8899D}">
      <dgm:prSet/>
      <dgm:spPr/>
      <dgm:t>
        <a:bodyPr/>
        <a:lstStyle/>
        <a:p>
          <a:endParaRPr lang="en-US"/>
        </a:p>
      </dgm:t>
    </dgm:pt>
    <dgm:pt modelId="{B89AF29A-B652-45CA-BCCE-447C27E1810E}" type="sibTrans" cxnId="{341E3B33-3DF0-4D58-B9A5-D03392F8899D}">
      <dgm:prSet/>
      <dgm:spPr/>
      <dgm:t>
        <a:bodyPr/>
        <a:lstStyle/>
        <a:p>
          <a:pPr>
            <a:lnSpc>
              <a:spcPct val="100000"/>
            </a:lnSpc>
          </a:pPr>
          <a:endParaRPr lang="en-US"/>
        </a:p>
      </dgm:t>
    </dgm:pt>
    <dgm:pt modelId="{EECA20E4-E62E-43F8-B168-7F5F97EE4639}">
      <dgm:prSet/>
      <dgm:spPr/>
      <dgm:t>
        <a:bodyPr/>
        <a:lstStyle/>
        <a:p>
          <a:pPr>
            <a:lnSpc>
              <a:spcPct val="100000"/>
            </a:lnSpc>
          </a:pPr>
          <a:r>
            <a:rPr lang="en-US" baseline="0" dirty="0"/>
            <a:t>Adjust treatment as needed</a:t>
          </a:r>
          <a:endParaRPr lang="en-US" dirty="0"/>
        </a:p>
      </dgm:t>
    </dgm:pt>
    <dgm:pt modelId="{CD648746-5AB2-4812-900F-638E2839131F}" type="parTrans" cxnId="{0CA5DAE2-CBB5-4E1D-B199-ABF5938E7C9A}">
      <dgm:prSet/>
      <dgm:spPr/>
      <dgm:t>
        <a:bodyPr/>
        <a:lstStyle/>
        <a:p>
          <a:endParaRPr lang="en-US"/>
        </a:p>
      </dgm:t>
    </dgm:pt>
    <dgm:pt modelId="{8254BE7F-64E8-40C7-992D-D78D2A05AAE0}" type="sibTrans" cxnId="{0CA5DAE2-CBB5-4E1D-B199-ABF5938E7C9A}">
      <dgm:prSet/>
      <dgm:spPr/>
      <dgm:t>
        <a:bodyPr/>
        <a:lstStyle/>
        <a:p>
          <a:pPr>
            <a:lnSpc>
              <a:spcPct val="100000"/>
            </a:lnSpc>
          </a:pPr>
          <a:endParaRPr lang="en-US"/>
        </a:p>
      </dgm:t>
    </dgm:pt>
    <dgm:pt modelId="{AB36B952-1DE5-4DD5-A1F9-02004D23304C}">
      <dgm:prSet/>
      <dgm:spPr/>
      <dgm:t>
        <a:bodyPr/>
        <a:lstStyle/>
        <a:p>
          <a:pPr>
            <a:lnSpc>
              <a:spcPct val="100000"/>
            </a:lnSpc>
          </a:pPr>
          <a:r>
            <a:rPr lang="en-US" baseline="0" dirty="0"/>
            <a:t>Monitor symptom and relational change</a:t>
          </a:r>
          <a:endParaRPr lang="en-US" dirty="0"/>
        </a:p>
      </dgm:t>
    </dgm:pt>
    <dgm:pt modelId="{BDED3D84-4372-44E1-83CF-92805FB67D93}" type="parTrans" cxnId="{1F32FF84-CEDB-4017-80B2-B9B0635B75E6}">
      <dgm:prSet/>
      <dgm:spPr/>
      <dgm:t>
        <a:bodyPr/>
        <a:lstStyle/>
        <a:p>
          <a:endParaRPr lang="en-US"/>
        </a:p>
      </dgm:t>
    </dgm:pt>
    <dgm:pt modelId="{C505917D-1ABC-4F26-9F25-DDD3F5378A7E}" type="sibTrans" cxnId="{1F32FF84-CEDB-4017-80B2-B9B0635B75E6}">
      <dgm:prSet/>
      <dgm:spPr/>
      <dgm:t>
        <a:bodyPr/>
        <a:lstStyle/>
        <a:p>
          <a:pPr>
            <a:lnSpc>
              <a:spcPct val="100000"/>
            </a:lnSpc>
          </a:pPr>
          <a:endParaRPr lang="en-US"/>
        </a:p>
      </dgm:t>
    </dgm:pt>
    <dgm:pt modelId="{70C1549D-6A7D-4E8E-9954-57A9753E67EA}">
      <dgm:prSet/>
      <dgm:spPr/>
      <dgm:t>
        <a:bodyPr/>
        <a:lstStyle/>
        <a:p>
          <a:pPr>
            <a:lnSpc>
              <a:spcPct val="100000"/>
            </a:lnSpc>
          </a:pPr>
          <a:r>
            <a:rPr lang="en-US" baseline="0" dirty="0"/>
            <a:t>Reassess when indicated</a:t>
          </a:r>
          <a:endParaRPr lang="en-US" dirty="0"/>
        </a:p>
      </dgm:t>
    </dgm:pt>
    <dgm:pt modelId="{7DAC40D6-9DB8-4CDC-9557-FE01F0615662}" type="parTrans" cxnId="{A4F765B1-B6D5-45A8-8083-CCEE54D68874}">
      <dgm:prSet/>
      <dgm:spPr/>
      <dgm:t>
        <a:bodyPr/>
        <a:lstStyle/>
        <a:p>
          <a:endParaRPr lang="en-US"/>
        </a:p>
      </dgm:t>
    </dgm:pt>
    <dgm:pt modelId="{DA1C6D04-427E-4958-9262-B19D3F0B365A}" type="sibTrans" cxnId="{A4F765B1-B6D5-45A8-8083-CCEE54D68874}">
      <dgm:prSet/>
      <dgm:spPr/>
      <dgm:t>
        <a:bodyPr/>
        <a:lstStyle/>
        <a:p>
          <a:endParaRPr lang="en-US"/>
        </a:p>
      </dgm:t>
    </dgm:pt>
    <dgm:pt modelId="{A5462A2C-C9AD-4551-B58B-881936D674F5}" type="pres">
      <dgm:prSet presAssocID="{0C4ADE58-7963-4EE8-AA07-57D780C1E33D}" presName="root" presStyleCnt="0">
        <dgm:presLayoutVars>
          <dgm:dir/>
          <dgm:resizeHandles val="exact"/>
        </dgm:presLayoutVars>
      </dgm:prSet>
      <dgm:spPr/>
    </dgm:pt>
    <dgm:pt modelId="{5D96B878-069E-4453-93B2-F4C28C2C3522}" type="pres">
      <dgm:prSet presAssocID="{0C4ADE58-7963-4EE8-AA07-57D780C1E33D}" presName="container" presStyleCnt="0">
        <dgm:presLayoutVars>
          <dgm:dir/>
          <dgm:resizeHandles val="exact"/>
        </dgm:presLayoutVars>
      </dgm:prSet>
      <dgm:spPr/>
    </dgm:pt>
    <dgm:pt modelId="{B3E45D9E-7A39-4E53-8F14-3FF1A5F47752}" type="pres">
      <dgm:prSet presAssocID="{0CA0A1A7-E0D4-4EDB-A303-B22EA4D08C7D}" presName="compNode" presStyleCnt="0"/>
      <dgm:spPr/>
    </dgm:pt>
    <dgm:pt modelId="{68142F94-DF3A-4E52-B6B5-1448D67A6480}" type="pres">
      <dgm:prSet presAssocID="{0CA0A1A7-E0D4-4EDB-A303-B22EA4D08C7D}" presName="iconBgRect" presStyleLbl="bgShp" presStyleIdx="0" presStyleCnt="4"/>
      <dgm:spPr/>
    </dgm:pt>
    <dgm:pt modelId="{6B8E25C0-D75A-48D0-A9A0-1B18C1AE7017}" type="pres">
      <dgm:prSet presAssocID="{0CA0A1A7-E0D4-4EDB-A303-B22EA4D08C7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cales of Justice"/>
        </a:ext>
      </dgm:extLst>
    </dgm:pt>
    <dgm:pt modelId="{99BB042D-A0D8-40DB-9155-3B64646E1C18}" type="pres">
      <dgm:prSet presAssocID="{0CA0A1A7-E0D4-4EDB-A303-B22EA4D08C7D}" presName="spaceRect" presStyleCnt="0"/>
      <dgm:spPr/>
    </dgm:pt>
    <dgm:pt modelId="{F296EEF4-E0EF-4201-87FE-C954FB387A25}" type="pres">
      <dgm:prSet presAssocID="{0CA0A1A7-E0D4-4EDB-A303-B22EA4D08C7D}" presName="textRect" presStyleLbl="revTx" presStyleIdx="0" presStyleCnt="4">
        <dgm:presLayoutVars>
          <dgm:chMax val="1"/>
          <dgm:chPref val="1"/>
        </dgm:presLayoutVars>
      </dgm:prSet>
      <dgm:spPr/>
    </dgm:pt>
    <dgm:pt modelId="{D488D0B5-112A-40E8-8188-B3F7B187D5E0}" type="pres">
      <dgm:prSet presAssocID="{B89AF29A-B652-45CA-BCCE-447C27E1810E}" presName="sibTrans" presStyleLbl="sibTrans2D1" presStyleIdx="0" presStyleCnt="0"/>
      <dgm:spPr/>
    </dgm:pt>
    <dgm:pt modelId="{F6F01F82-62E4-427D-BFBD-C78AAAAD3653}" type="pres">
      <dgm:prSet presAssocID="{EECA20E4-E62E-43F8-B168-7F5F97EE4639}" presName="compNode" presStyleCnt="0"/>
      <dgm:spPr/>
    </dgm:pt>
    <dgm:pt modelId="{1636F36B-13E3-4B4A-8937-FA3F79E8E624}" type="pres">
      <dgm:prSet presAssocID="{EECA20E4-E62E-43F8-B168-7F5F97EE4639}" presName="iconBgRect" presStyleLbl="bgShp" presStyleIdx="1" presStyleCnt="4"/>
      <dgm:spPr/>
    </dgm:pt>
    <dgm:pt modelId="{3C0544D4-8DC3-4B5E-86D3-676301C1AB25}" type="pres">
      <dgm:prSet presAssocID="{EECA20E4-E62E-43F8-B168-7F5F97EE463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heckmark"/>
        </a:ext>
      </dgm:extLst>
    </dgm:pt>
    <dgm:pt modelId="{89D9E359-0A3B-4D64-AC7E-CDEA29C6F731}" type="pres">
      <dgm:prSet presAssocID="{EECA20E4-E62E-43F8-B168-7F5F97EE4639}" presName="spaceRect" presStyleCnt="0"/>
      <dgm:spPr/>
    </dgm:pt>
    <dgm:pt modelId="{32098A5E-5587-4CB4-B70E-99D30F328D96}" type="pres">
      <dgm:prSet presAssocID="{EECA20E4-E62E-43F8-B168-7F5F97EE4639}" presName="textRect" presStyleLbl="revTx" presStyleIdx="1" presStyleCnt="4">
        <dgm:presLayoutVars>
          <dgm:chMax val="1"/>
          <dgm:chPref val="1"/>
        </dgm:presLayoutVars>
      </dgm:prSet>
      <dgm:spPr/>
    </dgm:pt>
    <dgm:pt modelId="{5E99A1A9-579D-4934-84CD-80149208A266}" type="pres">
      <dgm:prSet presAssocID="{8254BE7F-64E8-40C7-992D-D78D2A05AAE0}" presName="sibTrans" presStyleLbl="sibTrans2D1" presStyleIdx="0" presStyleCnt="0"/>
      <dgm:spPr/>
    </dgm:pt>
    <dgm:pt modelId="{DA7CCC6E-1156-4EB0-990C-805D61A25A11}" type="pres">
      <dgm:prSet presAssocID="{AB36B952-1DE5-4DD5-A1F9-02004D23304C}" presName="compNode" presStyleCnt="0"/>
      <dgm:spPr/>
    </dgm:pt>
    <dgm:pt modelId="{79BF0BF7-8B0A-412B-BF2B-CACB648BC5F6}" type="pres">
      <dgm:prSet presAssocID="{AB36B952-1DE5-4DD5-A1F9-02004D23304C}" presName="iconBgRect" presStyleLbl="bgShp" presStyleIdx="2" presStyleCnt="4"/>
      <dgm:spPr/>
    </dgm:pt>
    <dgm:pt modelId="{AB325BC2-6EB6-4602-97CE-5E4AE40529E4}" type="pres">
      <dgm:prSet presAssocID="{AB36B952-1DE5-4DD5-A1F9-02004D23304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rain in head"/>
        </a:ext>
      </dgm:extLst>
    </dgm:pt>
    <dgm:pt modelId="{AA2C50CD-516C-4BCF-9C24-EA1F45CF3BD5}" type="pres">
      <dgm:prSet presAssocID="{AB36B952-1DE5-4DD5-A1F9-02004D23304C}" presName="spaceRect" presStyleCnt="0"/>
      <dgm:spPr/>
    </dgm:pt>
    <dgm:pt modelId="{8659C748-B755-436A-9483-E7789587573B}" type="pres">
      <dgm:prSet presAssocID="{AB36B952-1DE5-4DD5-A1F9-02004D23304C}" presName="textRect" presStyleLbl="revTx" presStyleIdx="2" presStyleCnt="4">
        <dgm:presLayoutVars>
          <dgm:chMax val="1"/>
          <dgm:chPref val="1"/>
        </dgm:presLayoutVars>
      </dgm:prSet>
      <dgm:spPr/>
    </dgm:pt>
    <dgm:pt modelId="{4730E110-5DE0-4660-8F7A-DE838DC363DE}" type="pres">
      <dgm:prSet presAssocID="{C505917D-1ABC-4F26-9F25-DDD3F5378A7E}" presName="sibTrans" presStyleLbl="sibTrans2D1" presStyleIdx="0" presStyleCnt="0"/>
      <dgm:spPr/>
    </dgm:pt>
    <dgm:pt modelId="{664011DA-5BD1-4A02-B82C-7CF0FDE1A4C8}" type="pres">
      <dgm:prSet presAssocID="{70C1549D-6A7D-4E8E-9954-57A9753E67EA}" presName="compNode" presStyleCnt="0"/>
      <dgm:spPr/>
    </dgm:pt>
    <dgm:pt modelId="{F087AD11-D1B1-4729-9599-5409EC9245A4}" type="pres">
      <dgm:prSet presAssocID="{70C1549D-6A7D-4E8E-9954-57A9753E67EA}" presName="iconBgRect" presStyleLbl="bgShp" presStyleIdx="3" presStyleCnt="4"/>
      <dgm:spPr/>
    </dgm:pt>
    <dgm:pt modelId="{C90EFA03-DC5D-41F6-834F-A0BD84DCDD21}" type="pres">
      <dgm:prSet presAssocID="{70C1549D-6A7D-4E8E-9954-57A9753E67E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Warning"/>
        </a:ext>
      </dgm:extLst>
    </dgm:pt>
    <dgm:pt modelId="{638FD803-D78D-4092-BDC9-190BC684D840}" type="pres">
      <dgm:prSet presAssocID="{70C1549D-6A7D-4E8E-9954-57A9753E67EA}" presName="spaceRect" presStyleCnt="0"/>
      <dgm:spPr/>
    </dgm:pt>
    <dgm:pt modelId="{E6E85A8E-ADD4-4FDD-AD93-95F2A93DD339}" type="pres">
      <dgm:prSet presAssocID="{70C1549D-6A7D-4E8E-9954-57A9753E67EA}" presName="textRect" presStyleLbl="revTx" presStyleIdx="3" presStyleCnt="4">
        <dgm:presLayoutVars>
          <dgm:chMax val="1"/>
          <dgm:chPref val="1"/>
        </dgm:presLayoutVars>
      </dgm:prSet>
      <dgm:spPr/>
    </dgm:pt>
  </dgm:ptLst>
  <dgm:cxnLst>
    <dgm:cxn modelId="{9B8FC113-6DD2-4E05-8EC7-C39D93FA23C1}" type="presOf" srcId="{8254BE7F-64E8-40C7-992D-D78D2A05AAE0}" destId="{5E99A1A9-579D-4934-84CD-80149208A266}" srcOrd="0" destOrd="0" presId="urn:microsoft.com/office/officeart/2018/2/layout/IconCircleList"/>
    <dgm:cxn modelId="{DFCDB629-833E-4034-B0F3-EB3F5985FB52}" type="presOf" srcId="{B89AF29A-B652-45CA-BCCE-447C27E1810E}" destId="{D488D0B5-112A-40E8-8188-B3F7B187D5E0}" srcOrd="0" destOrd="0" presId="urn:microsoft.com/office/officeart/2018/2/layout/IconCircleList"/>
    <dgm:cxn modelId="{341E3B33-3DF0-4D58-B9A5-D03392F8899D}" srcId="{0C4ADE58-7963-4EE8-AA07-57D780C1E33D}" destId="{0CA0A1A7-E0D4-4EDB-A303-B22EA4D08C7D}" srcOrd="0" destOrd="0" parTransId="{C7071B9A-25F8-4EE9-8AC3-68EA67CDF187}" sibTransId="{B89AF29A-B652-45CA-BCCE-447C27E1810E}"/>
    <dgm:cxn modelId="{CF552160-9D44-4A99-81A6-15C76EF05CFD}" type="presOf" srcId="{0C4ADE58-7963-4EE8-AA07-57D780C1E33D}" destId="{A5462A2C-C9AD-4551-B58B-881936D674F5}" srcOrd="0" destOrd="0" presId="urn:microsoft.com/office/officeart/2018/2/layout/IconCircleList"/>
    <dgm:cxn modelId="{51CBC883-9AF5-4A45-8F97-BDE1538F7A8A}" type="presOf" srcId="{EECA20E4-E62E-43F8-B168-7F5F97EE4639}" destId="{32098A5E-5587-4CB4-B70E-99D30F328D96}" srcOrd="0" destOrd="0" presId="urn:microsoft.com/office/officeart/2018/2/layout/IconCircleList"/>
    <dgm:cxn modelId="{1F32FF84-CEDB-4017-80B2-B9B0635B75E6}" srcId="{0C4ADE58-7963-4EE8-AA07-57D780C1E33D}" destId="{AB36B952-1DE5-4DD5-A1F9-02004D23304C}" srcOrd="2" destOrd="0" parTransId="{BDED3D84-4372-44E1-83CF-92805FB67D93}" sibTransId="{C505917D-1ABC-4F26-9F25-DDD3F5378A7E}"/>
    <dgm:cxn modelId="{982EDD88-E67A-4FA7-9A77-3F4675B002B7}" type="presOf" srcId="{AB36B952-1DE5-4DD5-A1F9-02004D23304C}" destId="{8659C748-B755-436A-9483-E7789587573B}" srcOrd="0" destOrd="0" presId="urn:microsoft.com/office/officeart/2018/2/layout/IconCircleList"/>
    <dgm:cxn modelId="{A4F765B1-B6D5-45A8-8083-CCEE54D68874}" srcId="{0C4ADE58-7963-4EE8-AA07-57D780C1E33D}" destId="{70C1549D-6A7D-4E8E-9954-57A9753E67EA}" srcOrd="3" destOrd="0" parTransId="{7DAC40D6-9DB8-4CDC-9557-FE01F0615662}" sibTransId="{DA1C6D04-427E-4958-9262-B19D3F0B365A}"/>
    <dgm:cxn modelId="{69316FB2-935F-4472-A293-258C33BA2BC2}" type="presOf" srcId="{0CA0A1A7-E0D4-4EDB-A303-B22EA4D08C7D}" destId="{F296EEF4-E0EF-4201-87FE-C954FB387A25}" srcOrd="0" destOrd="0" presId="urn:microsoft.com/office/officeart/2018/2/layout/IconCircleList"/>
    <dgm:cxn modelId="{AF0228BC-F35C-40E1-B97C-E59235374FAE}" type="presOf" srcId="{70C1549D-6A7D-4E8E-9954-57A9753E67EA}" destId="{E6E85A8E-ADD4-4FDD-AD93-95F2A93DD339}" srcOrd="0" destOrd="0" presId="urn:microsoft.com/office/officeart/2018/2/layout/IconCircleList"/>
    <dgm:cxn modelId="{0CA5DAE2-CBB5-4E1D-B199-ABF5938E7C9A}" srcId="{0C4ADE58-7963-4EE8-AA07-57D780C1E33D}" destId="{EECA20E4-E62E-43F8-B168-7F5F97EE4639}" srcOrd="1" destOrd="0" parTransId="{CD648746-5AB2-4812-900F-638E2839131F}" sibTransId="{8254BE7F-64E8-40C7-992D-D78D2A05AAE0}"/>
    <dgm:cxn modelId="{FC81DDFD-0F19-4917-B0C7-74983C4238BC}" type="presOf" srcId="{C505917D-1ABC-4F26-9F25-DDD3F5378A7E}" destId="{4730E110-5DE0-4660-8F7A-DE838DC363DE}" srcOrd="0" destOrd="0" presId="urn:microsoft.com/office/officeart/2018/2/layout/IconCircleList"/>
    <dgm:cxn modelId="{84BFBDF1-0E91-4AC5-8766-45463925AE59}" type="presParOf" srcId="{A5462A2C-C9AD-4551-B58B-881936D674F5}" destId="{5D96B878-069E-4453-93B2-F4C28C2C3522}" srcOrd="0" destOrd="0" presId="urn:microsoft.com/office/officeart/2018/2/layout/IconCircleList"/>
    <dgm:cxn modelId="{8522B4AF-1AF3-48D1-9CE7-34768416F359}" type="presParOf" srcId="{5D96B878-069E-4453-93B2-F4C28C2C3522}" destId="{B3E45D9E-7A39-4E53-8F14-3FF1A5F47752}" srcOrd="0" destOrd="0" presId="urn:microsoft.com/office/officeart/2018/2/layout/IconCircleList"/>
    <dgm:cxn modelId="{35516839-B26A-4264-8A62-3DF1786EB531}" type="presParOf" srcId="{B3E45D9E-7A39-4E53-8F14-3FF1A5F47752}" destId="{68142F94-DF3A-4E52-B6B5-1448D67A6480}" srcOrd="0" destOrd="0" presId="urn:microsoft.com/office/officeart/2018/2/layout/IconCircleList"/>
    <dgm:cxn modelId="{5DD2310C-804A-4D05-8BB8-69CD101F7D2E}" type="presParOf" srcId="{B3E45D9E-7A39-4E53-8F14-3FF1A5F47752}" destId="{6B8E25C0-D75A-48D0-A9A0-1B18C1AE7017}" srcOrd="1" destOrd="0" presId="urn:microsoft.com/office/officeart/2018/2/layout/IconCircleList"/>
    <dgm:cxn modelId="{FDAC1F43-2C5A-461B-A2C3-B4A844BF28F8}" type="presParOf" srcId="{B3E45D9E-7A39-4E53-8F14-3FF1A5F47752}" destId="{99BB042D-A0D8-40DB-9155-3B64646E1C18}" srcOrd="2" destOrd="0" presId="urn:microsoft.com/office/officeart/2018/2/layout/IconCircleList"/>
    <dgm:cxn modelId="{A9C7449D-C1DD-481A-93E6-45952FC93614}" type="presParOf" srcId="{B3E45D9E-7A39-4E53-8F14-3FF1A5F47752}" destId="{F296EEF4-E0EF-4201-87FE-C954FB387A25}" srcOrd="3" destOrd="0" presId="urn:microsoft.com/office/officeart/2018/2/layout/IconCircleList"/>
    <dgm:cxn modelId="{A8FA8786-19E5-40B7-8675-8CEFB976B739}" type="presParOf" srcId="{5D96B878-069E-4453-93B2-F4C28C2C3522}" destId="{D488D0B5-112A-40E8-8188-B3F7B187D5E0}" srcOrd="1" destOrd="0" presId="urn:microsoft.com/office/officeart/2018/2/layout/IconCircleList"/>
    <dgm:cxn modelId="{0DCB55F6-25EF-4A24-B8F0-FE40F2C255FE}" type="presParOf" srcId="{5D96B878-069E-4453-93B2-F4C28C2C3522}" destId="{F6F01F82-62E4-427D-BFBD-C78AAAAD3653}" srcOrd="2" destOrd="0" presId="urn:microsoft.com/office/officeart/2018/2/layout/IconCircleList"/>
    <dgm:cxn modelId="{2138B224-CF13-48A0-AB4B-618FDE36C3D2}" type="presParOf" srcId="{F6F01F82-62E4-427D-BFBD-C78AAAAD3653}" destId="{1636F36B-13E3-4B4A-8937-FA3F79E8E624}" srcOrd="0" destOrd="0" presId="urn:microsoft.com/office/officeart/2018/2/layout/IconCircleList"/>
    <dgm:cxn modelId="{2DFD3B36-77D2-460E-8A08-C1FFB325F92B}" type="presParOf" srcId="{F6F01F82-62E4-427D-BFBD-C78AAAAD3653}" destId="{3C0544D4-8DC3-4B5E-86D3-676301C1AB25}" srcOrd="1" destOrd="0" presId="urn:microsoft.com/office/officeart/2018/2/layout/IconCircleList"/>
    <dgm:cxn modelId="{4BD6A5E5-2E2A-4A7D-A03F-24288B1BAFEB}" type="presParOf" srcId="{F6F01F82-62E4-427D-BFBD-C78AAAAD3653}" destId="{89D9E359-0A3B-4D64-AC7E-CDEA29C6F731}" srcOrd="2" destOrd="0" presId="urn:microsoft.com/office/officeart/2018/2/layout/IconCircleList"/>
    <dgm:cxn modelId="{3F6D78E6-35FE-413A-9A69-3F606341CBC2}" type="presParOf" srcId="{F6F01F82-62E4-427D-BFBD-C78AAAAD3653}" destId="{32098A5E-5587-4CB4-B70E-99D30F328D96}" srcOrd="3" destOrd="0" presId="urn:microsoft.com/office/officeart/2018/2/layout/IconCircleList"/>
    <dgm:cxn modelId="{ED5F5FE0-D63C-4C8D-BCD3-B1F0472225C4}" type="presParOf" srcId="{5D96B878-069E-4453-93B2-F4C28C2C3522}" destId="{5E99A1A9-579D-4934-84CD-80149208A266}" srcOrd="3" destOrd="0" presId="urn:microsoft.com/office/officeart/2018/2/layout/IconCircleList"/>
    <dgm:cxn modelId="{5F90EBF8-94C9-4F34-9FC6-991FFE6E437A}" type="presParOf" srcId="{5D96B878-069E-4453-93B2-F4C28C2C3522}" destId="{DA7CCC6E-1156-4EB0-990C-805D61A25A11}" srcOrd="4" destOrd="0" presId="urn:microsoft.com/office/officeart/2018/2/layout/IconCircleList"/>
    <dgm:cxn modelId="{432D9F14-4176-4C1A-92FD-D0E377B2F35C}" type="presParOf" srcId="{DA7CCC6E-1156-4EB0-990C-805D61A25A11}" destId="{79BF0BF7-8B0A-412B-BF2B-CACB648BC5F6}" srcOrd="0" destOrd="0" presId="urn:microsoft.com/office/officeart/2018/2/layout/IconCircleList"/>
    <dgm:cxn modelId="{4AF13340-B9F0-47E3-B2BC-05410EDF779F}" type="presParOf" srcId="{DA7CCC6E-1156-4EB0-990C-805D61A25A11}" destId="{AB325BC2-6EB6-4602-97CE-5E4AE40529E4}" srcOrd="1" destOrd="0" presId="urn:microsoft.com/office/officeart/2018/2/layout/IconCircleList"/>
    <dgm:cxn modelId="{3EA63A8F-7054-41FC-9955-B14D87233ADA}" type="presParOf" srcId="{DA7CCC6E-1156-4EB0-990C-805D61A25A11}" destId="{AA2C50CD-516C-4BCF-9C24-EA1F45CF3BD5}" srcOrd="2" destOrd="0" presId="urn:microsoft.com/office/officeart/2018/2/layout/IconCircleList"/>
    <dgm:cxn modelId="{AEB131CC-8F51-4AC1-80D7-E2C2419951EE}" type="presParOf" srcId="{DA7CCC6E-1156-4EB0-990C-805D61A25A11}" destId="{8659C748-B755-436A-9483-E7789587573B}" srcOrd="3" destOrd="0" presId="urn:microsoft.com/office/officeart/2018/2/layout/IconCircleList"/>
    <dgm:cxn modelId="{F6686D11-7330-430A-8F43-F9D09538F793}" type="presParOf" srcId="{5D96B878-069E-4453-93B2-F4C28C2C3522}" destId="{4730E110-5DE0-4660-8F7A-DE838DC363DE}" srcOrd="5" destOrd="0" presId="urn:microsoft.com/office/officeart/2018/2/layout/IconCircleList"/>
    <dgm:cxn modelId="{6F5F92EF-48F6-4C3F-80CE-3218F247810A}" type="presParOf" srcId="{5D96B878-069E-4453-93B2-F4C28C2C3522}" destId="{664011DA-5BD1-4A02-B82C-7CF0FDE1A4C8}" srcOrd="6" destOrd="0" presId="urn:microsoft.com/office/officeart/2018/2/layout/IconCircleList"/>
    <dgm:cxn modelId="{D54451B8-58C8-43AB-A1A2-508D68D85414}" type="presParOf" srcId="{664011DA-5BD1-4A02-B82C-7CF0FDE1A4C8}" destId="{F087AD11-D1B1-4729-9599-5409EC9245A4}" srcOrd="0" destOrd="0" presId="urn:microsoft.com/office/officeart/2018/2/layout/IconCircleList"/>
    <dgm:cxn modelId="{29B231D8-D769-4584-BF73-F5F624F83F83}" type="presParOf" srcId="{664011DA-5BD1-4A02-B82C-7CF0FDE1A4C8}" destId="{C90EFA03-DC5D-41F6-834F-A0BD84DCDD21}" srcOrd="1" destOrd="0" presId="urn:microsoft.com/office/officeart/2018/2/layout/IconCircleList"/>
    <dgm:cxn modelId="{B773B0AD-9C60-4D68-AB98-AB00DC49C301}" type="presParOf" srcId="{664011DA-5BD1-4A02-B82C-7CF0FDE1A4C8}" destId="{638FD803-D78D-4092-BDC9-190BC684D840}" srcOrd="2" destOrd="0" presId="urn:microsoft.com/office/officeart/2018/2/layout/IconCircleList"/>
    <dgm:cxn modelId="{B14AC9C3-0183-4C8A-BE69-720EAC6D8B03}" type="presParOf" srcId="{664011DA-5BD1-4A02-B82C-7CF0FDE1A4C8}" destId="{E6E85A8E-ADD4-4FDD-AD93-95F2A93DD339}"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413CEBF-FA4E-4304-A586-962ADBD5906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62C1201-A93F-425B-AFD2-A80DAF66EADE}">
      <dgm:prSet/>
      <dgm:spPr/>
      <dgm:t>
        <a:bodyPr/>
        <a:lstStyle/>
        <a:p>
          <a:r>
            <a:rPr lang="en-US" baseline="0" dirty="0"/>
            <a:t>Not normed for general population (</a:t>
          </a:r>
          <a:r>
            <a:rPr lang="en-US" baseline="0" dirty="0" err="1"/>
            <a:t>Groth-Marnat</a:t>
          </a:r>
          <a:r>
            <a:rPr lang="en-US" baseline="0" dirty="0"/>
            <a:t> &amp; Wright, 2016)</a:t>
          </a:r>
          <a:endParaRPr lang="en-US" dirty="0"/>
        </a:p>
      </dgm:t>
    </dgm:pt>
    <dgm:pt modelId="{272FB2AD-437C-4633-B4D7-D131C5CAE45B}" type="parTrans" cxnId="{4DEE3C31-0D9A-41BE-9804-62845E4801D4}">
      <dgm:prSet/>
      <dgm:spPr/>
      <dgm:t>
        <a:bodyPr/>
        <a:lstStyle/>
        <a:p>
          <a:endParaRPr lang="en-US"/>
        </a:p>
      </dgm:t>
    </dgm:pt>
    <dgm:pt modelId="{FCE00419-3ED9-4A2E-B50C-C33EF7195605}" type="sibTrans" cxnId="{4DEE3C31-0D9A-41BE-9804-62845E4801D4}">
      <dgm:prSet/>
      <dgm:spPr/>
      <dgm:t>
        <a:bodyPr/>
        <a:lstStyle/>
        <a:p>
          <a:endParaRPr lang="en-US"/>
        </a:p>
      </dgm:t>
    </dgm:pt>
    <dgm:pt modelId="{C8437812-D559-468B-88D0-B78B5913E8FE}">
      <dgm:prSet/>
      <dgm:spPr/>
      <dgm:t>
        <a:bodyPr/>
        <a:lstStyle/>
        <a:p>
          <a:r>
            <a:rPr lang="en-US" baseline="0" dirty="0"/>
            <a:t>Risk of misinterpretation</a:t>
          </a:r>
          <a:endParaRPr lang="en-US" dirty="0"/>
        </a:p>
      </dgm:t>
    </dgm:pt>
    <dgm:pt modelId="{32E32675-0F62-4906-886E-EBC6DAC6D915}" type="parTrans" cxnId="{DC9A3BA8-9190-4925-B55C-A539543A006E}">
      <dgm:prSet/>
      <dgm:spPr/>
      <dgm:t>
        <a:bodyPr/>
        <a:lstStyle/>
        <a:p>
          <a:endParaRPr lang="en-US"/>
        </a:p>
      </dgm:t>
    </dgm:pt>
    <dgm:pt modelId="{F5277C78-A1A7-4B71-8DD4-A84508E8C1E1}" type="sibTrans" cxnId="{DC9A3BA8-9190-4925-B55C-A539543A006E}">
      <dgm:prSet/>
      <dgm:spPr/>
      <dgm:t>
        <a:bodyPr/>
        <a:lstStyle/>
        <a:p>
          <a:endParaRPr lang="en-US"/>
        </a:p>
      </dgm:t>
    </dgm:pt>
    <dgm:pt modelId="{13D58E4F-6764-42B9-8286-9E4A935981A4}">
      <dgm:prSet/>
      <dgm:spPr/>
      <dgm:t>
        <a:bodyPr/>
        <a:lstStyle/>
        <a:p>
          <a:r>
            <a:rPr lang="en-US" baseline="0" dirty="0"/>
            <a:t>Sensitive to response style and context (</a:t>
          </a:r>
          <a:r>
            <a:rPr lang="en-US" baseline="0" dirty="0" err="1"/>
            <a:t>Widiger</a:t>
          </a:r>
          <a:r>
            <a:rPr lang="en-US" baseline="0" dirty="0"/>
            <a:t> et al., 2023)</a:t>
          </a:r>
          <a:endParaRPr lang="en-US" dirty="0"/>
        </a:p>
      </dgm:t>
    </dgm:pt>
    <dgm:pt modelId="{F3702712-287A-46B6-93F0-458DFADEB79F}" type="parTrans" cxnId="{6983D869-8D76-40DD-9880-2E3EB3C1DC8A}">
      <dgm:prSet/>
      <dgm:spPr/>
      <dgm:t>
        <a:bodyPr/>
        <a:lstStyle/>
        <a:p>
          <a:endParaRPr lang="en-US"/>
        </a:p>
      </dgm:t>
    </dgm:pt>
    <dgm:pt modelId="{7F3FFE70-EF8F-40FC-8264-3676FC8BF657}" type="sibTrans" cxnId="{6983D869-8D76-40DD-9880-2E3EB3C1DC8A}">
      <dgm:prSet/>
      <dgm:spPr/>
      <dgm:t>
        <a:bodyPr/>
        <a:lstStyle/>
        <a:p>
          <a:endParaRPr lang="en-US"/>
        </a:p>
      </dgm:t>
    </dgm:pt>
    <dgm:pt modelId="{7A5E3294-791C-8545-BF3E-5C9AF97A195C}" type="pres">
      <dgm:prSet presAssocID="{A413CEBF-FA4E-4304-A586-962ADBD5906F}" presName="linear" presStyleCnt="0">
        <dgm:presLayoutVars>
          <dgm:animLvl val="lvl"/>
          <dgm:resizeHandles val="exact"/>
        </dgm:presLayoutVars>
      </dgm:prSet>
      <dgm:spPr/>
    </dgm:pt>
    <dgm:pt modelId="{E95515AB-E873-3C49-9AA7-9D517DCB1273}" type="pres">
      <dgm:prSet presAssocID="{B62C1201-A93F-425B-AFD2-A80DAF66EADE}" presName="parentText" presStyleLbl="node1" presStyleIdx="0" presStyleCnt="3">
        <dgm:presLayoutVars>
          <dgm:chMax val="0"/>
          <dgm:bulletEnabled val="1"/>
        </dgm:presLayoutVars>
      </dgm:prSet>
      <dgm:spPr/>
    </dgm:pt>
    <dgm:pt modelId="{7BC42200-434C-974F-8849-FDE51447F96E}" type="pres">
      <dgm:prSet presAssocID="{FCE00419-3ED9-4A2E-B50C-C33EF7195605}" presName="spacer" presStyleCnt="0"/>
      <dgm:spPr/>
    </dgm:pt>
    <dgm:pt modelId="{00172A1D-E6E3-BC40-A503-11F1A2E75ED6}" type="pres">
      <dgm:prSet presAssocID="{C8437812-D559-468B-88D0-B78B5913E8FE}" presName="parentText" presStyleLbl="node1" presStyleIdx="1" presStyleCnt="3">
        <dgm:presLayoutVars>
          <dgm:chMax val="0"/>
          <dgm:bulletEnabled val="1"/>
        </dgm:presLayoutVars>
      </dgm:prSet>
      <dgm:spPr/>
    </dgm:pt>
    <dgm:pt modelId="{40DEC85B-F87F-894C-872C-8AA3716ACBD1}" type="pres">
      <dgm:prSet presAssocID="{F5277C78-A1A7-4B71-8DD4-A84508E8C1E1}" presName="spacer" presStyleCnt="0"/>
      <dgm:spPr/>
    </dgm:pt>
    <dgm:pt modelId="{7B95133B-004B-A84D-A286-6D729999612C}" type="pres">
      <dgm:prSet presAssocID="{13D58E4F-6764-42B9-8286-9E4A935981A4}" presName="parentText" presStyleLbl="node1" presStyleIdx="2" presStyleCnt="3">
        <dgm:presLayoutVars>
          <dgm:chMax val="0"/>
          <dgm:bulletEnabled val="1"/>
        </dgm:presLayoutVars>
      </dgm:prSet>
      <dgm:spPr/>
    </dgm:pt>
  </dgm:ptLst>
  <dgm:cxnLst>
    <dgm:cxn modelId="{27FD5230-35CB-444C-B2D2-DCD2755DEBB5}" type="presOf" srcId="{13D58E4F-6764-42B9-8286-9E4A935981A4}" destId="{7B95133B-004B-A84D-A286-6D729999612C}" srcOrd="0" destOrd="0" presId="urn:microsoft.com/office/officeart/2005/8/layout/vList2"/>
    <dgm:cxn modelId="{4DEE3C31-0D9A-41BE-9804-62845E4801D4}" srcId="{A413CEBF-FA4E-4304-A586-962ADBD5906F}" destId="{B62C1201-A93F-425B-AFD2-A80DAF66EADE}" srcOrd="0" destOrd="0" parTransId="{272FB2AD-437C-4633-B4D7-D131C5CAE45B}" sibTransId="{FCE00419-3ED9-4A2E-B50C-C33EF7195605}"/>
    <dgm:cxn modelId="{6983D869-8D76-40DD-9880-2E3EB3C1DC8A}" srcId="{A413CEBF-FA4E-4304-A586-962ADBD5906F}" destId="{13D58E4F-6764-42B9-8286-9E4A935981A4}" srcOrd="2" destOrd="0" parTransId="{F3702712-287A-46B6-93F0-458DFADEB79F}" sibTransId="{7F3FFE70-EF8F-40FC-8264-3676FC8BF657}"/>
    <dgm:cxn modelId="{DC9A3BA8-9190-4925-B55C-A539543A006E}" srcId="{A413CEBF-FA4E-4304-A586-962ADBD5906F}" destId="{C8437812-D559-468B-88D0-B78B5913E8FE}" srcOrd="1" destOrd="0" parTransId="{32E32675-0F62-4906-886E-EBC6DAC6D915}" sibTransId="{F5277C78-A1A7-4B71-8DD4-A84508E8C1E1}"/>
    <dgm:cxn modelId="{250D55D0-F3F0-654E-86D5-92966323A462}" type="presOf" srcId="{A413CEBF-FA4E-4304-A586-962ADBD5906F}" destId="{7A5E3294-791C-8545-BF3E-5C9AF97A195C}" srcOrd="0" destOrd="0" presId="urn:microsoft.com/office/officeart/2005/8/layout/vList2"/>
    <dgm:cxn modelId="{40DD2CE4-2758-ED45-948D-B4B951A0B7AC}" type="presOf" srcId="{C8437812-D559-468B-88D0-B78B5913E8FE}" destId="{00172A1D-E6E3-BC40-A503-11F1A2E75ED6}" srcOrd="0" destOrd="0" presId="urn:microsoft.com/office/officeart/2005/8/layout/vList2"/>
    <dgm:cxn modelId="{C0F1FCF2-6926-A34C-B0FA-B768861C3944}" type="presOf" srcId="{B62C1201-A93F-425B-AFD2-A80DAF66EADE}" destId="{E95515AB-E873-3C49-9AA7-9D517DCB1273}" srcOrd="0" destOrd="0" presId="urn:microsoft.com/office/officeart/2005/8/layout/vList2"/>
    <dgm:cxn modelId="{758F5734-32E8-B940-99E4-8AFAD371B3DE}" type="presParOf" srcId="{7A5E3294-791C-8545-BF3E-5C9AF97A195C}" destId="{E95515AB-E873-3C49-9AA7-9D517DCB1273}" srcOrd="0" destOrd="0" presId="urn:microsoft.com/office/officeart/2005/8/layout/vList2"/>
    <dgm:cxn modelId="{0F38B750-F48D-1A44-A120-9E54D4EB7BAC}" type="presParOf" srcId="{7A5E3294-791C-8545-BF3E-5C9AF97A195C}" destId="{7BC42200-434C-974F-8849-FDE51447F96E}" srcOrd="1" destOrd="0" presId="urn:microsoft.com/office/officeart/2005/8/layout/vList2"/>
    <dgm:cxn modelId="{80CAD001-FFF5-0C43-B7CA-09D2B11185A9}" type="presParOf" srcId="{7A5E3294-791C-8545-BF3E-5C9AF97A195C}" destId="{00172A1D-E6E3-BC40-A503-11F1A2E75ED6}" srcOrd="2" destOrd="0" presId="urn:microsoft.com/office/officeart/2005/8/layout/vList2"/>
    <dgm:cxn modelId="{ADBCD6A0-C185-3F45-AA7F-B498F42B9270}" type="presParOf" srcId="{7A5E3294-791C-8545-BF3E-5C9AF97A195C}" destId="{40DEC85B-F87F-894C-872C-8AA3716ACBD1}" srcOrd="3" destOrd="0" presId="urn:microsoft.com/office/officeart/2005/8/layout/vList2"/>
    <dgm:cxn modelId="{8E28C726-67D7-C845-94FD-193D00616AAB}" type="presParOf" srcId="{7A5E3294-791C-8545-BF3E-5C9AF97A195C}" destId="{7B95133B-004B-A84D-A286-6D729999612C}"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B25397D-54B3-447E-BC54-B87D9CF94E84}"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B60FE39-84FF-486A-8942-7FC38CD9A441}">
      <dgm:prSet/>
      <dgm:spPr/>
      <dgm:t>
        <a:bodyPr/>
        <a:lstStyle/>
        <a:p>
          <a:r>
            <a:rPr lang="en-US" baseline="0" dirty="0"/>
            <a:t>Supports ethical decision-making (</a:t>
          </a:r>
          <a:r>
            <a:rPr lang="en-US" baseline="0" dirty="0" err="1"/>
            <a:t>Widiger</a:t>
          </a:r>
          <a:r>
            <a:rPr lang="en-US" baseline="0" dirty="0"/>
            <a:t> et al., 2023)</a:t>
          </a:r>
          <a:endParaRPr lang="en-US" dirty="0"/>
        </a:p>
      </dgm:t>
    </dgm:pt>
    <dgm:pt modelId="{71B9DE48-FF61-4FD5-B14C-524CA5F7F8EE}" type="parTrans" cxnId="{85E8EE30-A10F-4329-9B39-90F3D3330229}">
      <dgm:prSet/>
      <dgm:spPr/>
      <dgm:t>
        <a:bodyPr/>
        <a:lstStyle/>
        <a:p>
          <a:endParaRPr lang="en-US"/>
        </a:p>
      </dgm:t>
    </dgm:pt>
    <dgm:pt modelId="{E6028634-D62A-4412-8F72-A818C17D4C7F}" type="sibTrans" cxnId="{85E8EE30-A10F-4329-9B39-90F3D3330229}">
      <dgm:prSet/>
      <dgm:spPr/>
      <dgm:t>
        <a:bodyPr/>
        <a:lstStyle/>
        <a:p>
          <a:endParaRPr lang="en-US"/>
        </a:p>
      </dgm:t>
    </dgm:pt>
    <dgm:pt modelId="{9B52144A-E859-4E89-893C-C633C47C7A30}">
      <dgm:prSet/>
      <dgm:spPr/>
      <dgm:t>
        <a:bodyPr/>
        <a:lstStyle/>
        <a:p>
          <a:r>
            <a:rPr lang="en-US" baseline="0" dirty="0"/>
            <a:t>Enhances case conceptualization (</a:t>
          </a:r>
          <a:r>
            <a:rPr lang="en-US" baseline="0" dirty="0" err="1"/>
            <a:t>Serenko</a:t>
          </a:r>
          <a:r>
            <a:rPr lang="en-US" baseline="0" dirty="0"/>
            <a:t>, 2023)</a:t>
          </a:r>
          <a:endParaRPr lang="en-US" dirty="0"/>
        </a:p>
      </dgm:t>
    </dgm:pt>
    <dgm:pt modelId="{83AAF741-E62A-4A65-995A-DF873AE8E2DA}" type="parTrans" cxnId="{88E3DB64-98D7-48FA-B589-9C3186B8CEFF}">
      <dgm:prSet/>
      <dgm:spPr/>
      <dgm:t>
        <a:bodyPr/>
        <a:lstStyle/>
        <a:p>
          <a:endParaRPr lang="en-US"/>
        </a:p>
      </dgm:t>
    </dgm:pt>
    <dgm:pt modelId="{2D9582BC-8577-4E8F-8D25-8B87A18BD619}" type="sibTrans" cxnId="{88E3DB64-98D7-48FA-B589-9C3186B8CEFF}">
      <dgm:prSet/>
      <dgm:spPr/>
      <dgm:t>
        <a:bodyPr/>
        <a:lstStyle/>
        <a:p>
          <a:endParaRPr lang="en-US"/>
        </a:p>
      </dgm:t>
    </dgm:pt>
    <dgm:pt modelId="{6B5559DF-15CF-49B0-A748-8E4508835EAA}">
      <dgm:prSet/>
      <dgm:spPr/>
      <dgm:t>
        <a:bodyPr/>
        <a:lstStyle/>
        <a:p>
          <a:r>
            <a:rPr lang="en-US" baseline="0" dirty="0"/>
            <a:t>Requires ongoing training and self-awareness (</a:t>
          </a:r>
          <a:r>
            <a:rPr lang="en-US" baseline="0" dirty="0" err="1"/>
            <a:t>Widiger</a:t>
          </a:r>
          <a:r>
            <a:rPr lang="en-US" baseline="0" dirty="0"/>
            <a:t> et al., 2023)</a:t>
          </a:r>
          <a:endParaRPr lang="en-US" dirty="0"/>
        </a:p>
      </dgm:t>
    </dgm:pt>
    <dgm:pt modelId="{BA32CB87-38FF-42AB-9F10-28D02772B6BF}" type="parTrans" cxnId="{6C0854C0-5D45-44B5-843A-F071211B53A3}">
      <dgm:prSet/>
      <dgm:spPr/>
      <dgm:t>
        <a:bodyPr/>
        <a:lstStyle/>
        <a:p>
          <a:endParaRPr lang="en-US"/>
        </a:p>
      </dgm:t>
    </dgm:pt>
    <dgm:pt modelId="{F257036B-C378-4E0E-A0AE-04B09CD1D050}" type="sibTrans" cxnId="{6C0854C0-5D45-44B5-843A-F071211B53A3}">
      <dgm:prSet/>
      <dgm:spPr/>
      <dgm:t>
        <a:bodyPr/>
        <a:lstStyle/>
        <a:p>
          <a:endParaRPr lang="en-US"/>
        </a:p>
      </dgm:t>
    </dgm:pt>
    <dgm:pt modelId="{12C42F0A-A88C-4AE6-A20D-D75FCB610FF3}" type="pres">
      <dgm:prSet presAssocID="{6B25397D-54B3-447E-BC54-B87D9CF94E84}" presName="root" presStyleCnt="0">
        <dgm:presLayoutVars>
          <dgm:dir/>
          <dgm:resizeHandles val="exact"/>
        </dgm:presLayoutVars>
      </dgm:prSet>
      <dgm:spPr/>
    </dgm:pt>
    <dgm:pt modelId="{B1CA1513-FC54-42E0-B7A1-4E25DBC3D9BE}" type="pres">
      <dgm:prSet presAssocID="{DB60FE39-84FF-486A-8942-7FC38CD9A441}" presName="compNode" presStyleCnt="0"/>
      <dgm:spPr/>
    </dgm:pt>
    <dgm:pt modelId="{C8C3E3CF-4238-497D-B6B6-A907F22DD4E8}" type="pres">
      <dgm:prSet presAssocID="{DB60FE39-84FF-486A-8942-7FC38CD9A44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ales of Justice"/>
        </a:ext>
      </dgm:extLst>
    </dgm:pt>
    <dgm:pt modelId="{2A48B9B6-2C3E-4A35-BB1E-796E9FC41CF8}" type="pres">
      <dgm:prSet presAssocID="{DB60FE39-84FF-486A-8942-7FC38CD9A441}" presName="spaceRect" presStyleCnt="0"/>
      <dgm:spPr/>
    </dgm:pt>
    <dgm:pt modelId="{5AE466D5-4351-481A-92E8-3F42A8B9332C}" type="pres">
      <dgm:prSet presAssocID="{DB60FE39-84FF-486A-8942-7FC38CD9A441}" presName="textRect" presStyleLbl="revTx" presStyleIdx="0" presStyleCnt="3">
        <dgm:presLayoutVars>
          <dgm:chMax val="1"/>
          <dgm:chPref val="1"/>
        </dgm:presLayoutVars>
      </dgm:prSet>
      <dgm:spPr/>
    </dgm:pt>
    <dgm:pt modelId="{8910B81B-9524-4A38-88D7-85DA8A461151}" type="pres">
      <dgm:prSet presAssocID="{E6028634-D62A-4412-8F72-A818C17D4C7F}" presName="sibTrans" presStyleCnt="0"/>
      <dgm:spPr/>
    </dgm:pt>
    <dgm:pt modelId="{4D791C6B-64C7-4664-A063-9E389CEBE4BB}" type="pres">
      <dgm:prSet presAssocID="{9B52144A-E859-4E89-893C-C633C47C7A30}" presName="compNode" presStyleCnt="0"/>
      <dgm:spPr/>
    </dgm:pt>
    <dgm:pt modelId="{C808B964-2489-4295-90EA-4B1C3A0E8D1F}" type="pres">
      <dgm:prSet presAssocID="{9B52144A-E859-4E89-893C-C633C47C7A3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10DCC33B-85D9-471B-9CED-D306D38A2B47}" type="pres">
      <dgm:prSet presAssocID="{9B52144A-E859-4E89-893C-C633C47C7A30}" presName="spaceRect" presStyleCnt="0"/>
      <dgm:spPr/>
    </dgm:pt>
    <dgm:pt modelId="{0385ECFF-386B-437F-87CC-0C6A99EC4972}" type="pres">
      <dgm:prSet presAssocID="{9B52144A-E859-4E89-893C-C633C47C7A30}" presName="textRect" presStyleLbl="revTx" presStyleIdx="1" presStyleCnt="3">
        <dgm:presLayoutVars>
          <dgm:chMax val="1"/>
          <dgm:chPref val="1"/>
        </dgm:presLayoutVars>
      </dgm:prSet>
      <dgm:spPr/>
    </dgm:pt>
    <dgm:pt modelId="{FE3CD8AB-0EB1-4565-A105-67B599D9E133}" type="pres">
      <dgm:prSet presAssocID="{2D9582BC-8577-4E8F-8D25-8B87A18BD619}" presName="sibTrans" presStyleCnt="0"/>
      <dgm:spPr/>
    </dgm:pt>
    <dgm:pt modelId="{1923BAF4-F605-4E26-B967-8DCDF05A501B}" type="pres">
      <dgm:prSet presAssocID="{6B5559DF-15CF-49B0-A748-8E4508835EAA}" presName="compNode" presStyleCnt="0"/>
      <dgm:spPr/>
    </dgm:pt>
    <dgm:pt modelId="{F81BD8D0-E8E6-4A06-BA7B-29CF8656BD94}" type="pres">
      <dgm:prSet presAssocID="{6B5559DF-15CF-49B0-A748-8E4508835EA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irefighter"/>
        </a:ext>
      </dgm:extLst>
    </dgm:pt>
    <dgm:pt modelId="{ABFA2409-CBBB-41AF-8A43-2D4D5367B4AB}" type="pres">
      <dgm:prSet presAssocID="{6B5559DF-15CF-49B0-A748-8E4508835EAA}" presName="spaceRect" presStyleCnt="0"/>
      <dgm:spPr/>
    </dgm:pt>
    <dgm:pt modelId="{1256CC2E-6932-43B4-A67C-64FCEAFFA5C5}" type="pres">
      <dgm:prSet presAssocID="{6B5559DF-15CF-49B0-A748-8E4508835EAA}" presName="textRect" presStyleLbl="revTx" presStyleIdx="2" presStyleCnt="3">
        <dgm:presLayoutVars>
          <dgm:chMax val="1"/>
          <dgm:chPref val="1"/>
        </dgm:presLayoutVars>
      </dgm:prSet>
      <dgm:spPr/>
    </dgm:pt>
  </dgm:ptLst>
  <dgm:cxnLst>
    <dgm:cxn modelId="{C756A506-C8F1-4C62-88CA-557A4B6C324B}" type="presOf" srcId="{DB60FE39-84FF-486A-8942-7FC38CD9A441}" destId="{5AE466D5-4351-481A-92E8-3F42A8B9332C}" srcOrd="0" destOrd="0" presId="urn:microsoft.com/office/officeart/2018/2/layout/IconLabelList"/>
    <dgm:cxn modelId="{85E8EE30-A10F-4329-9B39-90F3D3330229}" srcId="{6B25397D-54B3-447E-BC54-B87D9CF94E84}" destId="{DB60FE39-84FF-486A-8942-7FC38CD9A441}" srcOrd="0" destOrd="0" parTransId="{71B9DE48-FF61-4FD5-B14C-524CA5F7F8EE}" sibTransId="{E6028634-D62A-4412-8F72-A818C17D4C7F}"/>
    <dgm:cxn modelId="{88E3DB64-98D7-48FA-B589-9C3186B8CEFF}" srcId="{6B25397D-54B3-447E-BC54-B87D9CF94E84}" destId="{9B52144A-E859-4E89-893C-C633C47C7A30}" srcOrd="1" destOrd="0" parTransId="{83AAF741-E62A-4A65-995A-DF873AE8E2DA}" sibTransId="{2D9582BC-8577-4E8F-8D25-8B87A18BD619}"/>
    <dgm:cxn modelId="{C75E8266-A4BC-448D-874C-A35CCD1EBC07}" type="presOf" srcId="{6B25397D-54B3-447E-BC54-B87D9CF94E84}" destId="{12C42F0A-A88C-4AE6-A20D-D75FCB610FF3}" srcOrd="0" destOrd="0" presId="urn:microsoft.com/office/officeart/2018/2/layout/IconLabelList"/>
    <dgm:cxn modelId="{3DC07EB1-D598-4F82-9569-B9C89263F528}" type="presOf" srcId="{6B5559DF-15CF-49B0-A748-8E4508835EAA}" destId="{1256CC2E-6932-43B4-A67C-64FCEAFFA5C5}" srcOrd="0" destOrd="0" presId="urn:microsoft.com/office/officeart/2018/2/layout/IconLabelList"/>
    <dgm:cxn modelId="{6C0854C0-5D45-44B5-843A-F071211B53A3}" srcId="{6B25397D-54B3-447E-BC54-B87D9CF94E84}" destId="{6B5559DF-15CF-49B0-A748-8E4508835EAA}" srcOrd="2" destOrd="0" parTransId="{BA32CB87-38FF-42AB-9F10-28D02772B6BF}" sibTransId="{F257036B-C378-4E0E-A0AE-04B09CD1D050}"/>
    <dgm:cxn modelId="{2B9B50F7-B850-4F0B-B44A-E1E7635FA5B8}" type="presOf" srcId="{9B52144A-E859-4E89-893C-C633C47C7A30}" destId="{0385ECFF-386B-437F-87CC-0C6A99EC4972}" srcOrd="0" destOrd="0" presId="urn:microsoft.com/office/officeart/2018/2/layout/IconLabelList"/>
    <dgm:cxn modelId="{FAF5B152-8288-497E-82EF-0D89237FACD1}" type="presParOf" srcId="{12C42F0A-A88C-4AE6-A20D-D75FCB610FF3}" destId="{B1CA1513-FC54-42E0-B7A1-4E25DBC3D9BE}" srcOrd="0" destOrd="0" presId="urn:microsoft.com/office/officeart/2018/2/layout/IconLabelList"/>
    <dgm:cxn modelId="{43A7EB97-A094-4EDC-9691-F9CCA30995CC}" type="presParOf" srcId="{B1CA1513-FC54-42E0-B7A1-4E25DBC3D9BE}" destId="{C8C3E3CF-4238-497D-B6B6-A907F22DD4E8}" srcOrd="0" destOrd="0" presId="urn:microsoft.com/office/officeart/2018/2/layout/IconLabelList"/>
    <dgm:cxn modelId="{8A49BA94-3B3D-442E-BEED-0EF0ECAE78EB}" type="presParOf" srcId="{B1CA1513-FC54-42E0-B7A1-4E25DBC3D9BE}" destId="{2A48B9B6-2C3E-4A35-BB1E-796E9FC41CF8}" srcOrd="1" destOrd="0" presId="urn:microsoft.com/office/officeart/2018/2/layout/IconLabelList"/>
    <dgm:cxn modelId="{A20050F6-9E5E-46CE-8374-07D6739D6464}" type="presParOf" srcId="{B1CA1513-FC54-42E0-B7A1-4E25DBC3D9BE}" destId="{5AE466D5-4351-481A-92E8-3F42A8B9332C}" srcOrd="2" destOrd="0" presId="urn:microsoft.com/office/officeart/2018/2/layout/IconLabelList"/>
    <dgm:cxn modelId="{48563CF4-20E9-475F-B26A-3FE0793F0F72}" type="presParOf" srcId="{12C42F0A-A88C-4AE6-A20D-D75FCB610FF3}" destId="{8910B81B-9524-4A38-88D7-85DA8A461151}" srcOrd="1" destOrd="0" presId="urn:microsoft.com/office/officeart/2018/2/layout/IconLabelList"/>
    <dgm:cxn modelId="{94BFEECC-E418-4EF5-989F-A8DFDA01E131}" type="presParOf" srcId="{12C42F0A-A88C-4AE6-A20D-D75FCB610FF3}" destId="{4D791C6B-64C7-4664-A063-9E389CEBE4BB}" srcOrd="2" destOrd="0" presId="urn:microsoft.com/office/officeart/2018/2/layout/IconLabelList"/>
    <dgm:cxn modelId="{CC387E1A-7200-4E4A-B3BE-A483A2162E98}" type="presParOf" srcId="{4D791C6B-64C7-4664-A063-9E389CEBE4BB}" destId="{C808B964-2489-4295-90EA-4B1C3A0E8D1F}" srcOrd="0" destOrd="0" presId="urn:microsoft.com/office/officeart/2018/2/layout/IconLabelList"/>
    <dgm:cxn modelId="{51FB02B8-4C25-4465-9D6E-815BA10D6F07}" type="presParOf" srcId="{4D791C6B-64C7-4664-A063-9E389CEBE4BB}" destId="{10DCC33B-85D9-471B-9CED-D306D38A2B47}" srcOrd="1" destOrd="0" presId="urn:microsoft.com/office/officeart/2018/2/layout/IconLabelList"/>
    <dgm:cxn modelId="{4FBCBFEB-96EC-43E3-A040-647102F1A4AC}" type="presParOf" srcId="{4D791C6B-64C7-4664-A063-9E389CEBE4BB}" destId="{0385ECFF-386B-437F-87CC-0C6A99EC4972}" srcOrd="2" destOrd="0" presId="urn:microsoft.com/office/officeart/2018/2/layout/IconLabelList"/>
    <dgm:cxn modelId="{130538C7-3642-407C-B54A-EB02ED424C83}" type="presParOf" srcId="{12C42F0A-A88C-4AE6-A20D-D75FCB610FF3}" destId="{FE3CD8AB-0EB1-4565-A105-67B599D9E133}" srcOrd="3" destOrd="0" presId="urn:microsoft.com/office/officeart/2018/2/layout/IconLabelList"/>
    <dgm:cxn modelId="{311FDA37-0485-4793-A71D-523E6FE311CC}" type="presParOf" srcId="{12C42F0A-A88C-4AE6-A20D-D75FCB610FF3}" destId="{1923BAF4-F605-4E26-B967-8DCDF05A501B}" srcOrd="4" destOrd="0" presId="urn:microsoft.com/office/officeart/2018/2/layout/IconLabelList"/>
    <dgm:cxn modelId="{0F27B9AA-558C-416E-BF2F-3E97E8062660}" type="presParOf" srcId="{1923BAF4-F605-4E26-B967-8DCDF05A501B}" destId="{F81BD8D0-E8E6-4A06-BA7B-29CF8656BD94}" srcOrd="0" destOrd="0" presId="urn:microsoft.com/office/officeart/2018/2/layout/IconLabelList"/>
    <dgm:cxn modelId="{68F165A8-C90C-4E14-884B-2136C485538F}" type="presParOf" srcId="{1923BAF4-F605-4E26-B967-8DCDF05A501B}" destId="{ABFA2409-CBBB-41AF-8A43-2D4D5367B4AB}" srcOrd="1" destOrd="0" presId="urn:microsoft.com/office/officeart/2018/2/layout/IconLabelList"/>
    <dgm:cxn modelId="{5D644992-1DFA-463E-B461-8FE989D026AC}" type="presParOf" srcId="{1923BAF4-F605-4E26-B967-8DCDF05A501B}" destId="{1256CC2E-6932-43B4-A67C-64FCEAFFA5C5}"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430ECE-65EC-C146-B379-EEF02ED2F91A}">
      <dsp:nvSpPr>
        <dsp:cNvPr id="0" name=""/>
        <dsp:cNvSpPr/>
      </dsp:nvSpPr>
      <dsp:spPr>
        <a:xfrm>
          <a:off x="0" y="437"/>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1D213C-9E88-4B42-8673-AC9D692DDD4F}">
      <dsp:nvSpPr>
        <dsp:cNvPr id="0" name=""/>
        <dsp:cNvSpPr/>
      </dsp:nvSpPr>
      <dsp:spPr>
        <a:xfrm>
          <a:off x="0" y="437"/>
          <a:ext cx="9601200" cy="716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baseline="0" dirty="0"/>
            <a:t>Specialized clinical personality assessment (</a:t>
          </a:r>
          <a:r>
            <a:rPr lang="en-US" sz="2300" kern="1200" baseline="0" dirty="0" err="1"/>
            <a:t>Groth-Marnat</a:t>
          </a:r>
          <a:r>
            <a:rPr lang="en-US" sz="2300" kern="1200" baseline="0" dirty="0"/>
            <a:t> &amp; Wright, 2016)</a:t>
          </a:r>
          <a:endParaRPr lang="en-US" sz="2300" kern="1200" dirty="0"/>
        </a:p>
      </dsp:txBody>
      <dsp:txXfrm>
        <a:off x="0" y="437"/>
        <a:ext cx="9601200" cy="716105"/>
      </dsp:txXfrm>
    </dsp:sp>
    <dsp:sp modelId="{91D01C8A-DC35-3C4C-A833-F3F9214D793D}">
      <dsp:nvSpPr>
        <dsp:cNvPr id="0" name=""/>
        <dsp:cNvSpPr/>
      </dsp:nvSpPr>
      <dsp:spPr>
        <a:xfrm>
          <a:off x="0" y="716542"/>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BA395B-F532-654D-A5EC-2D0C1873C505}">
      <dsp:nvSpPr>
        <dsp:cNvPr id="0" name=""/>
        <dsp:cNvSpPr/>
      </dsp:nvSpPr>
      <dsp:spPr>
        <a:xfrm>
          <a:off x="0" y="716542"/>
          <a:ext cx="9601200" cy="716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baseline="0" dirty="0"/>
            <a:t>Designed for mental health settings</a:t>
          </a:r>
          <a:endParaRPr lang="en-US" sz="2300" kern="1200" dirty="0"/>
        </a:p>
      </dsp:txBody>
      <dsp:txXfrm>
        <a:off x="0" y="716542"/>
        <a:ext cx="9601200" cy="716105"/>
      </dsp:txXfrm>
    </dsp:sp>
    <dsp:sp modelId="{8338F143-A8EE-7741-8E57-5FD6695D1062}">
      <dsp:nvSpPr>
        <dsp:cNvPr id="0" name=""/>
        <dsp:cNvSpPr/>
      </dsp:nvSpPr>
      <dsp:spPr>
        <a:xfrm>
          <a:off x="0" y="1432647"/>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BBF2A3-A6C4-EA46-BB27-23AC5C0F3ADA}">
      <dsp:nvSpPr>
        <dsp:cNvPr id="0" name=""/>
        <dsp:cNvSpPr/>
      </dsp:nvSpPr>
      <dsp:spPr>
        <a:xfrm>
          <a:off x="0" y="1432647"/>
          <a:ext cx="9601200" cy="716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baseline="0" dirty="0"/>
            <a:t>Normed on clinical populations (</a:t>
          </a:r>
          <a:r>
            <a:rPr lang="en-US" sz="2300" kern="1200" baseline="0" dirty="0" err="1"/>
            <a:t>Widiger</a:t>
          </a:r>
          <a:r>
            <a:rPr lang="en-US" sz="2300" kern="1200" baseline="0" dirty="0"/>
            <a:t> et al., 2023)</a:t>
          </a:r>
          <a:endParaRPr lang="en-US" sz="2300" kern="1200" dirty="0"/>
        </a:p>
      </dsp:txBody>
      <dsp:txXfrm>
        <a:off x="0" y="1432647"/>
        <a:ext cx="9601200" cy="716105"/>
      </dsp:txXfrm>
    </dsp:sp>
    <dsp:sp modelId="{25BD4EA3-817C-394C-94DB-A094BF6C19F3}">
      <dsp:nvSpPr>
        <dsp:cNvPr id="0" name=""/>
        <dsp:cNvSpPr/>
      </dsp:nvSpPr>
      <dsp:spPr>
        <a:xfrm>
          <a:off x="0" y="2148752"/>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4DBBC1-CCB9-B246-95C9-F5B37D48615D}">
      <dsp:nvSpPr>
        <dsp:cNvPr id="0" name=""/>
        <dsp:cNvSpPr/>
      </dsp:nvSpPr>
      <dsp:spPr>
        <a:xfrm>
          <a:off x="0" y="2148752"/>
          <a:ext cx="9601200" cy="716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baseline="0" dirty="0"/>
            <a:t>Not intended for general screening</a:t>
          </a:r>
          <a:endParaRPr lang="en-US" sz="2300" kern="1200" dirty="0"/>
        </a:p>
      </dsp:txBody>
      <dsp:txXfrm>
        <a:off x="0" y="2148752"/>
        <a:ext cx="9601200" cy="716105"/>
      </dsp:txXfrm>
    </dsp:sp>
    <dsp:sp modelId="{1A6206E8-B2E5-ED4E-A310-F4A8822A7932}">
      <dsp:nvSpPr>
        <dsp:cNvPr id="0" name=""/>
        <dsp:cNvSpPr/>
      </dsp:nvSpPr>
      <dsp:spPr>
        <a:xfrm>
          <a:off x="0" y="2864857"/>
          <a:ext cx="9601200" cy="0"/>
        </a:xfrm>
        <a:prstGeom prst="line">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DE3CB0-DC09-4144-A4CE-2117E91962FC}">
      <dsp:nvSpPr>
        <dsp:cNvPr id="0" name=""/>
        <dsp:cNvSpPr/>
      </dsp:nvSpPr>
      <dsp:spPr>
        <a:xfrm>
          <a:off x="0" y="2864857"/>
          <a:ext cx="9601200" cy="716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baseline="0" dirty="0"/>
            <a:t>Requires professional interpretation</a:t>
          </a:r>
          <a:endParaRPr lang="en-US" sz="2300" kern="1200" dirty="0"/>
        </a:p>
      </dsp:txBody>
      <dsp:txXfrm>
        <a:off x="0" y="2864857"/>
        <a:ext cx="9601200" cy="7161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7525C3-39FC-234A-84BA-567F530A609B}">
      <dsp:nvSpPr>
        <dsp:cNvPr id="0" name=""/>
        <dsp:cNvSpPr/>
      </dsp:nvSpPr>
      <dsp:spPr>
        <a:xfrm>
          <a:off x="397549" y="1960"/>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baseline="0" dirty="0"/>
            <a:t>Personality patterns (</a:t>
          </a:r>
          <a:r>
            <a:rPr lang="en-US" sz="2700" kern="1200" baseline="0" dirty="0" err="1"/>
            <a:t>Serenko</a:t>
          </a:r>
          <a:r>
            <a:rPr lang="en-US" sz="2700" kern="1200" baseline="0" dirty="0"/>
            <a:t>, 2023)</a:t>
          </a:r>
          <a:endParaRPr lang="en-US" sz="2700" kern="1200" dirty="0"/>
        </a:p>
      </dsp:txBody>
      <dsp:txXfrm>
        <a:off x="397549" y="1960"/>
        <a:ext cx="2751906" cy="1651143"/>
      </dsp:txXfrm>
    </dsp:sp>
    <dsp:sp modelId="{780DA60B-81F6-F242-A772-076CEFE72FF7}">
      <dsp:nvSpPr>
        <dsp:cNvPr id="0" name=""/>
        <dsp:cNvSpPr/>
      </dsp:nvSpPr>
      <dsp:spPr>
        <a:xfrm>
          <a:off x="3424646" y="1960"/>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baseline="0" dirty="0"/>
            <a:t>Severe personality pathology</a:t>
          </a:r>
          <a:endParaRPr lang="en-US" sz="2700" kern="1200" dirty="0"/>
        </a:p>
      </dsp:txBody>
      <dsp:txXfrm>
        <a:off x="3424646" y="1960"/>
        <a:ext cx="2751906" cy="1651143"/>
      </dsp:txXfrm>
    </dsp:sp>
    <dsp:sp modelId="{FBA1BF8B-084D-A042-B67E-A8D45E95143B}">
      <dsp:nvSpPr>
        <dsp:cNvPr id="0" name=""/>
        <dsp:cNvSpPr/>
      </dsp:nvSpPr>
      <dsp:spPr>
        <a:xfrm>
          <a:off x="6451743" y="1960"/>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baseline="0" dirty="0"/>
            <a:t>Clinical syndromes (</a:t>
          </a:r>
          <a:r>
            <a:rPr lang="en-US" sz="2700" kern="1200" baseline="0" dirty="0" err="1"/>
            <a:t>Bazmara</a:t>
          </a:r>
          <a:r>
            <a:rPr lang="en-US" sz="2700" kern="1200" baseline="0" dirty="0"/>
            <a:t> et al., 2023)</a:t>
          </a:r>
          <a:endParaRPr lang="en-US" sz="2700" kern="1200" dirty="0"/>
        </a:p>
      </dsp:txBody>
      <dsp:txXfrm>
        <a:off x="6451743" y="1960"/>
        <a:ext cx="2751906" cy="1651143"/>
      </dsp:txXfrm>
    </dsp:sp>
    <dsp:sp modelId="{D02B9D9A-DCFF-4F4D-A45E-ACFD8725326F}">
      <dsp:nvSpPr>
        <dsp:cNvPr id="0" name=""/>
        <dsp:cNvSpPr/>
      </dsp:nvSpPr>
      <dsp:spPr>
        <a:xfrm>
          <a:off x="397549" y="1928295"/>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baseline="0" dirty="0"/>
            <a:t>Response validity</a:t>
          </a:r>
          <a:endParaRPr lang="en-US" sz="2700" kern="1200" dirty="0"/>
        </a:p>
      </dsp:txBody>
      <dsp:txXfrm>
        <a:off x="397549" y="1928295"/>
        <a:ext cx="2751906" cy="1651143"/>
      </dsp:txXfrm>
    </dsp:sp>
    <dsp:sp modelId="{BCA03387-8459-D343-A81B-172F98C74698}">
      <dsp:nvSpPr>
        <dsp:cNvPr id="0" name=""/>
        <dsp:cNvSpPr/>
      </dsp:nvSpPr>
      <dsp:spPr>
        <a:xfrm>
          <a:off x="3424646" y="1928295"/>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baseline="0" dirty="0"/>
            <a:t>Symptom severity </a:t>
          </a:r>
          <a:endParaRPr lang="en-US" sz="2700" kern="1200" dirty="0"/>
        </a:p>
      </dsp:txBody>
      <dsp:txXfrm>
        <a:off x="3424646" y="1928295"/>
        <a:ext cx="2751906" cy="1651143"/>
      </dsp:txXfrm>
    </dsp:sp>
    <dsp:sp modelId="{73259AE3-3EC0-7649-8541-C7BE838B5DA5}">
      <dsp:nvSpPr>
        <dsp:cNvPr id="0" name=""/>
        <dsp:cNvSpPr/>
      </dsp:nvSpPr>
      <dsp:spPr>
        <a:xfrm>
          <a:off x="6451743" y="1928295"/>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baseline="0" dirty="0"/>
            <a:t>Interpersonal and emotional traits (</a:t>
          </a:r>
          <a:r>
            <a:rPr lang="en-US" sz="2700" kern="1200" baseline="0" dirty="0" err="1"/>
            <a:t>Serenko</a:t>
          </a:r>
          <a:r>
            <a:rPr lang="en-US" sz="2700" kern="1200" baseline="0" dirty="0"/>
            <a:t>, 2023)</a:t>
          </a:r>
          <a:endParaRPr lang="en-US" sz="2700" kern="1200" dirty="0"/>
        </a:p>
      </dsp:txBody>
      <dsp:txXfrm>
        <a:off x="6451743" y="1928295"/>
        <a:ext cx="2751906" cy="16511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060F6F-DBB7-4D42-813A-B2769020C882}">
      <dsp:nvSpPr>
        <dsp:cNvPr id="0" name=""/>
        <dsp:cNvSpPr/>
      </dsp:nvSpPr>
      <dsp:spPr>
        <a:xfrm>
          <a:off x="0" y="2797"/>
          <a:ext cx="9601200" cy="59596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FDF2EC-F1E3-4EA2-9346-8C440C7F1521}">
      <dsp:nvSpPr>
        <dsp:cNvPr id="0" name=""/>
        <dsp:cNvSpPr/>
      </dsp:nvSpPr>
      <dsp:spPr>
        <a:xfrm>
          <a:off x="180280" y="136890"/>
          <a:ext cx="327782" cy="32778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FEA666-A50F-48BC-A5E4-71D029A5A941}">
      <dsp:nvSpPr>
        <dsp:cNvPr id="0" name=""/>
        <dsp:cNvSpPr/>
      </dsp:nvSpPr>
      <dsp:spPr>
        <a:xfrm>
          <a:off x="688342" y="2797"/>
          <a:ext cx="8912857" cy="595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073" tIns="63073" rIns="63073" bIns="63073" numCol="1" spcCol="1270" anchor="ctr" anchorCtr="0">
          <a:noAutofit/>
        </a:bodyPr>
        <a:lstStyle/>
        <a:p>
          <a:pPr marL="0" lvl="0" indent="0" algn="l" defTabSz="844550">
            <a:lnSpc>
              <a:spcPct val="100000"/>
            </a:lnSpc>
            <a:spcBef>
              <a:spcPct val="0"/>
            </a:spcBef>
            <a:spcAft>
              <a:spcPct val="35000"/>
            </a:spcAft>
            <a:buNone/>
          </a:pPr>
          <a:r>
            <a:rPr lang="en-US" sz="1900" kern="1200" baseline="0" dirty="0"/>
            <a:t>Disclosure index (</a:t>
          </a:r>
          <a:r>
            <a:rPr lang="en-US" sz="1900" kern="1200" baseline="0" dirty="0" err="1"/>
            <a:t>Widiger</a:t>
          </a:r>
          <a:r>
            <a:rPr lang="en-US" sz="1900" kern="1200" baseline="0" dirty="0"/>
            <a:t> et al., 2023; </a:t>
          </a:r>
          <a:r>
            <a:rPr lang="en-US" sz="1900" kern="1200" baseline="0" dirty="0" err="1"/>
            <a:t>Groth-Marnat</a:t>
          </a:r>
          <a:r>
            <a:rPr lang="en-US" sz="1900" kern="1200" baseline="0" dirty="0"/>
            <a:t> &amp; Wright, 2016)</a:t>
          </a:r>
          <a:endParaRPr lang="en-US" sz="1900" kern="1200" dirty="0"/>
        </a:p>
      </dsp:txBody>
      <dsp:txXfrm>
        <a:off x="688342" y="2797"/>
        <a:ext cx="8912857" cy="595967"/>
      </dsp:txXfrm>
    </dsp:sp>
    <dsp:sp modelId="{020B869D-4F8E-435C-BC23-1E0996165473}">
      <dsp:nvSpPr>
        <dsp:cNvPr id="0" name=""/>
        <dsp:cNvSpPr/>
      </dsp:nvSpPr>
      <dsp:spPr>
        <a:xfrm>
          <a:off x="0" y="747757"/>
          <a:ext cx="9601200" cy="59596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AC4CA8-6323-44F0-B43E-B58E07FB5275}">
      <dsp:nvSpPr>
        <dsp:cNvPr id="0" name=""/>
        <dsp:cNvSpPr/>
      </dsp:nvSpPr>
      <dsp:spPr>
        <a:xfrm>
          <a:off x="180280" y="881849"/>
          <a:ext cx="327782" cy="32778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4DF032-5697-4A8E-B641-15DF0B176C70}">
      <dsp:nvSpPr>
        <dsp:cNvPr id="0" name=""/>
        <dsp:cNvSpPr/>
      </dsp:nvSpPr>
      <dsp:spPr>
        <a:xfrm>
          <a:off x="688342" y="747757"/>
          <a:ext cx="8912857" cy="595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073" tIns="63073" rIns="63073" bIns="63073" numCol="1" spcCol="1270" anchor="ctr" anchorCtr="0">
          <a:noAutofit/>
        </a:bodyPr>
        <a:lstStyle/>
        <a:p>
          <a:pPr marL="0" lvl="0" indent="0" algn="l" defTabSz="844550">
            <a:lnSpc>
              <a:spcPct val="100000"/>
            </a:lnSpc>
            <a:spcBef>
              <a:spcPct val="0"/>
            </a:spcBef>
            <a:spcAft>
              <a:spcPct val="35000"/>
            </a:spcAft>
            <a:buNone/>
          </a:pPr>
          <a:r>
            <a:rPr lang="en-US" sz="1900" kern="1200" baseline="0" dirty="0"/>
            <a:t>Desirability index</a:t>
          </a:r>
          <a:endParaRPr lang="en-US" sz="1900" kern="1200" dirty="0"/>
        </a:p>
      </dsp:txBody>
      <dsp:txXfrm>
        <a:off x="688342" y="747757"/>
        <a:ext cx="8912857" cy="595967"/>
      </dsp:txXfrm>
    </dsp:sp>
    <dsp:sp modelId="{74B2E479-29F7-408E-933E-64A305794FE1}">
      <dsp:nvSpPr>
        <dsp:cNvPr id="0" name=""/>
        <dsp:cNvSpPr/>
      </dsp:nvSpPr>
      <dsp:spPr>
        <a:xfrm>
          <a:off x="0" y="1492716"/>
          <a:ext cx="9601200" cy="59596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27006F-3509-49A1-B4E7-82E6952D2B47}">
      <dsp:nvSpPr>
        <dsp:cNvPr id="0" name=""/>
        <dsp:cNvSpPr/>
      </dsp:nvSpPr>
      <dsp:spPr>
        <a:xfrm>
          <a:off x="180280" y="1626808"/>
          <a:ext cx="327782" cy="32778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A0174A-8CE0-48ED-AF40-07FCF39F746A}">
      <dsp:nvSpPr>
        <dsp:cNvPr id="0" name=""/>
        <dsp:cNvSpPr/>
      </dsp:nvSpPr>
      <dsp:spPr>
        <a:xfrm>
          <a:off x="688342" y="1492716"/>
          <a:ext cx="8912857" cy="595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073" tIns="63073" rIns="63073" bIns="63073" numCol="1" spcCol="1270" anchor="ctr" anchorCtr="0">
          <a:noAutofit/>
        </a:bodyPr>
        <a:lstStyle/>
        <a:p>
          <a:pPr marL="0" lvl="0" indent="0" algn="l" defTabSz="844550">
            <a:lnSpc>
              <a:spcPct val="100000"/>
            </a:lnSpc>
            <a:spcBef>
              <a:spcPct val="0"/>
            </a:spcBef>
            <a:spcAft>
              <a:spcPct val="35000"/>
            </a:spcAft>
            <a:buNone/>
          </a:pPr>
          <a:r>
            <a:rPr lang="en-US" sz="1900" kern="1200" baseline="0" dirty="0"/>
            <a:t>Debasement index</a:t>
          </a:r>
          <a:endParaRPr lang="en-US" sz="1900" kern="1200" dirty="0"/>
        </a:p>
      </dsp:txBody>
      <dsp:txXfrm>
        <a:off x="688342" y="1492716"/>
        <a:ext cx="8912857" cy="595967"/>
      </dsp:txXfrm>
    </dsp:sp>
    <dsp:sp modelId="{6B1EE307-79B0-430F-9F04-D57A0C15199D}">
      <dsp:nvSpPr>
        <dsp:cNvPr id="0" name=""/>
        <dsp:cNvSpPr/>
      </dsp:nvSpPr>
      <dsp:spPr>
        <a:xfrm>
          <a:off x="0" y="2237675"/>
          <a:ext cx="9601200" cy="59596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3438DF-2B24-4E31-88A9-4A4B41EC1150}">
      <dsp:nvSpPr>
        <dsp:cNvPr id="0" name=""/>
        <dsp:cNvSpPr/>
      </dsp:nvSpPr>
      <dsp:spPr>
        <a:xfrm>
          <a:off x="180280" y="2371768"/>
          <a:ext cx="327782" cy="32778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D26F38-0D2D-43E5-B1BF-CF439175F5A6}">
      <dsp:nvSpPr>
        <dsp:cNvPr id="0" name=""/>
        <dsp:cNvSpPr/>
      </dsp:nvSpPr>
      <dsp:spPr>
        <a:xfrm>
          <a:off x="688342" y="2237675"/>
          <a:ext cx="8912857" cy="595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073" tIns="63073" rIns="63073" bIns="63073" numCol="1" spcCol="1270" anchor="ctr" anchorCtr="0">
          <a:noAutofit/>
        </a:bodyPr>
        <a:lstStyle/>
        <a:p>
          <a:pPr marL="0" lvl="0" indent="0" algn="l" defTabSz="844550">
            <a:lnSpc>
              <a:spcPct val="100000"/>
            </a:lnSpc>
            <a:spcBef>
              <a:spcPct val="0"/>
            </a:spcBef>
            <a:spcAft>
              <a:spcPct val="35000"/>
            </a:spcAft>
            <a:buNone/>
          </a:pPr>
          <a:r>
            <a:rPr lang="en-US" sz="1900" kern="1200" baseline="0" dirty="0"/>
            <a:t>Identifies defensive or exaggerated responding</a:t>
          </a:r>
          <a:endParaRPr lang="en-US" sz="1900" kern="1200" dirty="0"/>
        </a:p>
      </dsp:txBody>
      <dsp:txXfrm>
        <a:off x="688342" y="2237675"/>
        <a:ext cx="8912857" cy="595967"/>
      </dsp:txXfrm>
    </dsp:sp>
    <dsp:sp modelId="{9F9412E8-2E1A-4A3F-AB62-19034B336EC8}">
      <dsp:nvSpPr>
        <dsp:cNvPr id="0" name=""/>
        <dsp:cNvSpPr/>
      </dsp:nvSpPr>
      <dsp:spPr>
        <a:xfrm>
          <a:off x="0" y="2982634"/>
          <a:ext cx="9601200" cy="59596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BDEBFD-C0C9-4588-81D5-A3D518327A87}">
      <dsp:nvSpPr>
        <dsp:cNvPr id="0" name=""/>
        <dsp:cNvSpPr/>
      </dsp:nvSpPr>
      <dsp:spPr>
        <a:xfrm>
          <a:off x="180280" y="3116727"/>
          <a:ext cx="327782" cy="32778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A1B3FE-3BBA-4F52-9180-31379DCC359B}">
      <dsp:nvSpPr>
        <dsp:cNvPr id="0" name=""/>
        <dsp:cNvSpPr/>
      </dsp:nvSpPr>
      <dsp:spPr>
        <a:xfrm>
          <a:off x="688342" y="2982634"/>
          <a:ext cx="8912857" cy="5959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073" tIns="63073" rIns="63073" bIns="63073" numCol="1" spcCol="1270" anchor="ctr" anchorCtr="0">
          <a:noAutofit/>
        </a:bodyPr>
        <a:lstStyle/>
        <a:p>
          <a:pPr marL="0" lvl="0" indent="0" algn="l" defTabSz="844550">
            <a:lnSpc>
              <a:spcPct val="100000"/>
            </a:lnSpc>
            <a:spcBef>
              <a:spcPct val="0"/>
            </a:spcBef>
            <a:spcAft>
              <a:spcPct val="35000"/>
            </a:spcAft>
            <a:buNone/>
          </a:pPr>
          <a:r>
            <a:rPr lang="en-US" sz="1900" kern="1200" baseline="0" dirty="0"/>
            <a:t>Important for accurate interpretation</a:t>
          </a:r>
          <a:endParaRPr lang="en-US" sz="1900" kern="1200" dirty="0"/>
        </a:p>
      </dsp:txBody>
      <dsp:txXfrm>
        <a:off x="688342" y="2982634"/>
        <a:ext cx="8912857" cy="5959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DE549C-B889-124F-891B-A9CE2B496077}">
      <dsp:nvSpPr>
        <dsp:cNvPr id="0" name=""/>
        <dsp:cNvSpPr/>
      </dsp:nvSpPr>
      <dsp:spPr>
        <a:xfrm>
          <a:off x="397549" y="1960"/>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US" sz="2300" kern="1200" baseline="0" dirty="0"/>
            <a:t>Cultural norms influence responses (</a:t>
          </a:r>
          <a:r>
            <a:rPr lang="en-US" sz="2300" kern="1200" baseline="0" dirty="0" err="1"/>
            <a:t>Groth-Marnat</a:t>
          </a:r>
          <a:r>
            <a:rPr lang="en-US" sz="2300" kern="1200" baseline="0" dirty="0"/>
            <a:t> &amp; Wright, 2016)</a:t>
          </a:r>
          <a:endParaRPr lang="en-US" sz="2300" kern="1200" dirty="0"/>
        </a:p>
      </dsp:txBody>
      <dsp:txXfrm>
        <a:off x="397549" y="1960"/>
        <a:ext cx="2751906" cy="1651143"/>
      </dsp:txXfrm>
    </dsp:sp>
    <dsp:sp modelId="{BE9B2853-0903-594A-AA82-BA04B785D814}">
      <dsp:nvSpPr>
        <dsp:cNvPr id="0" name=""/>
        <dsp:cNvSpPr/>
      </dsp:nvSpPr>
      <dsp:spPr>
        <a:xfrm>
          <a:off x="3424646" y="1960"/>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US" sz="2300" kern="1200" baseline="0" dirty="0"/>
            <a:t>Risk of </a:t>
          </a:r>
          <a:r>
            <a:rPr lang="en-US" sz="2300" kern="1200" baseline="0" dirty="0" err="1"/>
            <a:t>overpathologizing</a:t>
          </a:r>
          <a:r>
            <a:rPr lang="en-US" sz="2300" kern="1200" baseline="0" dirty="0"/>
            <a:t> (</a:t>
          </a:r>
          <a:r>
            <a:rPr lang="en-US" sz="2300" kern="1200" baseline="0" dirty="0" err="1"/>
            <a:t>Widiger</a:t>
          </a:r>
          <a:r>
            <a:rPr lang="en-US" sz="2300" kern="1200" baseline="0" dirty="0"/>
            <a:t> et al., 2023)</a:t>
          </a:r>
          <a:endParaRPr lang="en-US" sz="2300" kern="1200" dirty="0"/>
        </a:p>
      </dsp:txBody>
      <dsp:txXfrm>
        <a:off x="3424646" y="1960"/>
        <a:ext cx="2751906" cy="1651143"/>
      </dsp:txXfrm>
    </dsp:sp>
    <dsp:sp modelId="{6E439599-C656-F740-932C-B23D9F007199}">
      <dsp:nvSpPr>
        <dsp:cNvPr id="0" name=""/>
        <dsp:cNvSpPr/>
      </dsp:nvSpPr>
      <dsp:spPr>
        <a:xfrm>
          <a:off x="6451743" y="1960"/>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US" sz="2300" kern="1200" baseline="0" dirty="0"/>
            <a:t>Importance of contextual interpretation</a:t>
          </a:r>
          <a:endParaRPr lang="en-US" sz="2300" kern="1200" dirty="0"/>
        </a:p>
      </dsp:txBody>
      <dsp:txXfrm>
        <a:off x="6451743" y="1960"/>
        <a:ext cx="2751906" cy="1651143"/>
      </dsp:txXfrm>
    </dsp:sp>
    <dsp:sp modelId="{654576CD-0848-EC45-8F8C-A0AAA7A2FD08}">
      <dsp:nvSpPr>
        <dsp:cNvPr id="0" name=""/>
        <dsp:cNvSpPr/>
      </dsp:nvSpPr>
      <dsp:spPr>
        <a:xfrm>
          <a:off x="397549" y="1928295"/>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US" sz="2300" kern="1200" baseline="0" dirty="0"/>
            <a:t>Consideration of trauma and systemic factors</a:t>
          </a:r>
          <a:endParaRPr lang="en-US" sz="2300" kern="1200" dirty="0"/>
        </a:p>
      </dsp:txBody>
      <dsp:txXfrm>
        <a:off x="397549" y="1928295"/>
        <a:ext cx="2751906" cy="1651143"/>
      </dsp:txXfrm>
    </dsp:sp>
    <dsp:sp modelId="{F4341C93-0C79-9942-A77D-F68CEA0DA5A7}">
      <dsp:nvSpPr>
        <dsp:cNvPr id="0" name=""/>
        <dsp:cNvSpPr/>
      </dsp:nvSpPr>
      <dsp:spPr>
        <a:xfrm>
          <a:off x="3424646" y="1928295"/>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US" sz="2300" kern="1200" baseline="0" dirty="0"/>
            <a:t>Awareness of bias in assessment tools</a:t>
          </a:r>
          <a:endParaRPr lang="en-US" sz="2300" kern="1200" dirty="0"/>
        </a:p>
      </dsp:txBody>
      <dsp:txXfrm>
        <a:off x="3424646" y="1928295"/>
        <a:ext cx="2751906" cy="1651143"/>
      </dsp:txXfrm>
    </dsp:sp>
    <dsp:sp modelId="{6C46AF46-6282-D54D-ACFB-FF97A9C6E882}">
      <dsp:nvSpPr>
        <dsp:cNvPr id="0" name=""/>
        <dsp:cNvSpPr/>
      </dsp:nvSpPr>
      <dsp:spPr>
        <a:xfrm>
          <a:off x="6451743" y="1928295"/>
          <a:ext cx="2751906" cy="1651143"/>
        </a:xfrm>
        <a:prstGeom prst="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US" sz="2300" kern="1200" baseline="0" dirty="0"/>
            <a:t>Use of culturally responsive clinical judgment</a:t>
          </a:r>
          <a:endParaRPr lang="en-US" sz="2300" kern="1200" dirty="0"/>
        </a:p>
      </dsp:txBody>
      <dsp:txXfrm>
        <a:off x="6451743" y="1928295"/>
        <a:ext cx="2751906" cy="165114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0DB286-6B5B-8943-B674-2A1430A02684}">
      <dsp:nvSpPr>
        <dsp:cNvPr id="0" name=""/>
        <dsp:cNvSpPr/>
      </dsp:nvSpPr>
      <dsp:spPr>
        <a:xfrm>
          <a:off x="0" y="2723"/>
          <a:ext cx="6506304" cy="0"/>
        </a:xfrm>
        <a:prstGeom prst="line">
          <a:avLst/>
        </a:prstGeom>
        <a:solidFill>
          <a:schemeClr val="accent2">
            <a:hueOff val="0"/>
            <a:satOff val="0"/>
            <a:lumOff val="0"/>
            <a:alphaOff val="0"/>
          </a:schemeClr>
        </a:solidFill>
        <a:ln w="34925"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3BF63B-B2B6-5240-AE35-46FDEC1E7B4F}">
      <dsp:nvSpPr>
        <dsp:cNvPr id="0" name=""/>
        <dsp:cNvSpPr/>
      </dsp:nvSpPr>
      <dsp:spPr>
        <a:xfrm>
          <a:off x="0" y="2723"/>
          <a:ext cx="6506304" cy="928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baseline="0" dirty="0"/>
            <a:t>Clarifies complex presentations (</a:t>
          </a:r>
          <a:r>
            <a:rPr lang="en-US" sz="2700" kern="1200" baseline="0" dirty="0" err="1"/>
            <a:t>Widiger</a:t>
          </a:r>
          <a:r>
            <a:rPr lang="en-US" sz="2700" kern="1200" baseline="0" dirty="0"/>
            <a:t> et al., 2023)</a:t>
          </a:r>
          <a:endParaRPr lang="en-US" sz="2700" kern="1200" dirty="0"/>
        </a:p>
      </dsp:txBody>
      <dsp:txXfrm>
        <a:off x="0" y="2723"/>
        <a:ext cx="6506304" cy="928732"/>
      </dsp:txXfrm>
    </dsp:sp>
    <dsp:sp modelId="{D8DED3C3-9A01-9241-91F1-A6458D17329C}">
      <dsp:nvSpPr>
        <dsp:cNvPr id="0" name=""/>
        <dsp:cNvSpPr/>
      </dsp:nvSpPr>
      <dsp:spPr>
        <a:xfrm>
          <a:off x="0" y="931455"/>
          <a:ext cx="6506304" cy="0"/>
        </a:xfrm>
        <a:prstGeom prst="line">
          <a:avLst/>
        </a:prstGeom>
        <a:solidFill>
          <a:schemeClr val="accent2">
            <a:hueOff val="-33131"/>
            <a:satOff val="-10867"/>
            <a:lumOff val="-3961"/>
            <a:alphaOff val="0"/>
          </a:schemeClr>
        </a:solidFill>
        <a:ln w="34925" cap="flat" cmpd="sng" algn="in">
          <a:solidFill>
            <a:schemeClr val="accent2">
              <a:hueOff val="-33131"/>
              <a:satOff val="-10867"/>
              <a:lumOff val="-396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614F5-2BBF-814A-8467-34E25045E7BE}">
      <dsp:nvSpPr>
        <dsp:cNvPr id="0" name=""/>
        <dsp:cNvSpPr/>
      </dsp:nvSpPr>
      <dsp:spPr>
        <a:xfrm>
          <a:off x="0" y="931455"/>
          <a:ext cx="6506304" cy="928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baseline="0" dirty="0"/>
            <a:t>Identifies personality patterns (</a:t>
          </a:r>
          <a:r>
            <a:rPr lang="en-US" sz="2700" kern="1200" baseline="0" dirty="0" err="1"/>
            <a:t>Serenko</a:t>
          </a:r>
          <a:r>
            <a:rPr lang="en-US" sz="2700" kern="1200" baseline="0" dirty="0"/>
            <a:t>, 2023)</a:t>
          </a:r>
          <a:endParaRPr lang="en-US" sz="2700" kern="1200" dirty="0"/>
        </a:p>
      </dsp:txBody>
      <dsp:txXfrm>
        <a:off x="0" y="931455"/>
        <a:ext cx="6506304" cy="928732"/>
      </dsp:txXfrm>
    </dsp:sp>
    <dsp:sp modelId="{AE8FD016-8C2F-FD42-92FF-8F45C2A392CE}">
      <dsp:nvSpPr>
        <dsp:cNvPr id="0" name=""/>
        <dsp:cNvSpPr/>
      </dsp:nvSpPr>
      <dsp:spPr>
        <a:xfrm>
          <a:off x="0" y="1860187"/>
          <a:ext cx="6506304" cy="0"/>
        </a:xfrm>
        <a:prstGeom prst="line">
          <a:avLst/>
        </a:prstGeom>
        <a:solidFill>
          <a:schemeClr val="accent2">
            <a:hueOff val="-66262"/>
            <a:satOff val="-21734"/>
            <a:lumOff val="-7921"/>
            <a:alphaOff val="0"/>
          </a:schemeClr>
        </a:solidFill>
        <a:ln w="34925" cap="flat" cmpd="sng" algn="in">
          <a:solidFill>
            <a:schemeClr val="accent2">
              <a:hueOff val="-66262"/>
              <a:satOff val="-21734"/>
              <a:lumOff val="-792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092A25-D518-9A41-B7B3-7DFE1284E2F7}">
      <dsp:nvSpPr>
        <dsp:cNvPr id="0" name=""/>
        <dsp:cNvSpPr/>
      </dsp:nvSpPr>
      <dsp:spPr>
        <a:xfrm>
          <a:off x="0" y="1860187"/>
          <a:ext cx="6506304" cy="928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baseline="0" dirty="0"/>
            <a:t>Supplements clinical interviews</a:t>
          </a:r>
          <a:endParaRPr lang="en-US" sz="2700" kern="1200" dirty="0"/>
        </a:p>
      </dsp:txBody>
      <dsp:txXfrm>
        <a:off x="0" y="1860187"/>
        <a:ext cx="6506304" cy="928732"/>
      </dsp:txXfrm>
    </dsp:sp>
    <dsp:sp modelId="{3BDBAD6A-9894-9440-BFD4-49DAEAD67083}">
      <dsp:nvSpPr>
        <dsp:cNvPr id="0" name=""/>
        <dsp:cNvSpPr/>
      </dsp:nvSpPr>
      <dsp:spPr>
        <a:xfrm>
          <a:off x="0" y="2788919"/>
          <a:ext cx="6506304" cy="0"/>
        </a:xfrm>
        <a:prstGeom prst="line">
          <a:avLst/>
        </a:prstGeom>
        <a:solidFill>
          <a:schemeClr val="accent2">
            <a:hueOff val="-99392"/>
            <a:satOff val="-32601"/>
            <a:lumOff val="-11882"/>
            <a:alphaOff val="0"/>
          </a:schemeClr>
        </a:solidFill>
        <a:ln w="34925" cap="flat" cmpd="sng" algn="in">
          <a:solidFill>
            <a:schemeClr val="accent2">
              <a:hueOff val="-99392"/>
              <a:satOff val="-32601"/>
              <a:lumOff val="-1188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D80441-0E70-8D4E-82C4-08C9ED063EC7}">
      <dsp:nvSpPr>
        <dsp:cNvPr id="0" name=""/>
        <dsp:cNvSpPr/>
      </dsp:nvSpPr>
      <dsp:spPr>
        <a:xfrm>
          <a:off x="0" y="2788919"/>
          <a:ext cx="6506304" cy="928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baseline="0" dirty="0"/>
            <a:t>Helps differentiate diagnostic possibilities</a:t>
          </a:r>
          <a:endParaRPr lang="en-US" sz="2700" kern="1200" dirty="0"/>
        </a:p>
      </dsp:txBody>
      <dsp:txXfrm>
        <a:off x="0" y="2788919"/>
        <a:ext cx="6506304" cy="928732"/>
      </dsp:txXfrm>
    </dsp:sp>
    <dsp:sp modelId="{F0E20A55-51C6-BD49-841C-3840202D553C}">
      <dsp:nvSpPr>
        <dsp:cNvPr id="0" name=""/>
        <dsp:cNvSpPr/>
      </dsp:nvSpPr>
      <dsp:spPr>
        <a:xfrm>
          <a:off x="0" y="3717652"/>
          <a:ext cx="6506304" cy="0"/>
        </a:xfrm>
        <a:prstGeom prst="line">
          <a:avLst/>
        </a:prstGeom>
        <a:solidFill>
          <a:schemeClr val="accent2">
            <a:hueOff val="-132523"/>
            <a:satOff val="-43468"/>
            <a:lumOff val="-15842"/>
            <a:alphaOff val="0"/>
          </a:schemeClr>
        </a:solidFill>
        <a:ln w="34925" cap="flat" cmpd="sng" algn="in">
          <a:solidFill>
            <a:schemeClr val="accent2">
              <a:hueOff val="-132523"/>
              <a:satOff val="-43468"/>
              <a:lumOff val="-1584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27DFCC-05B7-8C4D-8868-D68F83F31369}">
      <dsp:nvSpPr>
        <dsp:cNvPr id="0" name=""/>
        <dsp:cNvSpPr/>
      </dsp:nvSpPr>
      <dsp:spPr>
        <a:xfrm>
          <a:off x="0" y="3717652"/>
          <a:ext cx="6506304" cy="928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baseline="0" dirty="0"/>
            <a:t>Highlights interpersonal functioning</a:t>
          </a:r>
          <a:endParaRPr lang="en-US" sz="2700" kern="1200" dirty="0"/>
        </a:p>
      </dsp:txBody>
      <dsp:txXfrm>
        <a:off x="0" y="3717652"/>
        <a:ext cx="6506304" cy="928732"/>
      </dsp:txXfrm>
    </dsp:sp>
    <dsp:sp modelId="{FD0D010C-9775-F74E-9DF3-19AE3C886237}">
      <dsp:nvSpPr>
        <dsp:cNvPr id="0" name=""/>
        <dsp:cNvSpPr/>
      </dsp:nvSpPr>
      <dsp:spPr>
        <a:xfrm>
          <a:off x="0" y="4646384"/>
          <a:ext cx="6506304" cy="0"/>
        </a:xfrm>
        <a:prstGeom prst="line">
          <a:avLst/>
        </a:prstGeom>
        <a:solidFill>
          <a:schemeClr val="accent2">
            <a:hueOff val="-165654"/>
            <a:satOff val="-54335"/>
            <a:lumOff val="-19803"/>
            <a:alphaOff val="0"/>
          </a:schemeClr>
        </a:solidFill>
        <a:ln w="34925" cap="flat" cmpd="sng" algn="in">
          <a:solidFill>
            <a:schemeClr val="accent2">
              <a:hueOff val="-165654"/>
              <a:satOff val="-54335"/>
              <a:lumOff val="-1980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F75756-9D6C-0E4D-AA78-9B6627441ACC}">
      <dsp:nvSpPr>
        <dsp:cNvPr id="0" name=""/>
        <dsp:cNvSpPr/>
      </dsp:nvSpPr>
      <dsp:spPr>
        <a:xfrm>
          <a:off x="0" y="4646384"/>
          <a:ext cx="6506304" cy="928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baseline="0" dirty="0"/>
            <a:t>Supports case conceptualization (</a:t>
          </a:r>
          <a:r>
            <a:rPr lang="en-US" sz="2700" kern="1200" baseline="0" dirty="0" err="1"/>
            <a:t>Widiger</a:t>
          </a:r>
          <a:r>
            <a:rPr lang="en-US" sz="2700" kern="1200" baseline="0" dirty="0"/>
            <a:t> et al., 2023)</a:t>
          </a:r>
          <a:endParaRPr lang="en-US" sz="2700" kern="1200" dirty="0"/>
        </a:p>
      </dsp:txBody>
      <dsp:txXfrm>
        <a:off x="0" y="4646384"/>
        <a:ext cx="6506304" cy="92873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22F589-FBA2-C64F-8C10-55274D4E0B9F}">
      <dsp:nvSpPr>
        <dsp:cNvPr id="0" name=""/>
        <dsp:cNvSpPr/>
      </dsp:nvSpPr>
      <dsp:spPr>
        <a:xfrm>
          <a:off x="0" y="790825"/>
          <a:ext cx="2700337" cy="1714714"/>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61080B-D241-1A43-9432-C6DF6E932365}">
      <dsp:nvSpPr>
        <dsp:cNvPr id="0" name=""/>
        <dsp:cNvSpPr/>
      </dsp:nvSpPr>
      <dsp:spPr>
        <a:xfrm>
          <a:off x="300037" y="1075860"/>
          <a:ext cx="2700337" cy="1714714"/>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baseline="0" dirty="0"/>
            <a:t>Cognitive behavioral therapy (CBT) (</a:t>
          </a:r>
          <a:r>
            <a:rPr lang="en-US" sz="2200" kern="1200" baseline="0" dirty="0" err="1"/>
            <a:t>Groth-Marnat</a:t>
          </a:r>
          <a:r>
            <a:rPr lang="en-US" sz="2200" kern="1200" baseline="0" dirty="0"/>
            <a:t> &amp; Wright, 2016)</a:t>
          </a:r>
          <a:endParaRPr lang="en-US" sz="2200" kern="1200" dirty="0"/>
        </a:p>
      </dsp:txBody>
      <dsp:txXfrm>
        <a:off x="350259" y="1126082"/>
        <a:ext cx="2599893" cy="1614270"/>
      </dsp:txXfrm>
    </dsp:sp>
    <dsp:sp modelId="{F80E9ACD-AFAE-1441-80F3-B7469569D07D}">
      <dsp:nvSpPr>
        <dsp:cNvPr id="0" name=""/>
        <dsp:cNvSpPr/>
      </dsp:nvSpPr>
      <dsp:spPr>
        <a:xfrm>
          <a:off x="3300412" y="790825"/>
          <a:ext cx="2700337" cy="1714714"/>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D274AB-C24D-A24A-9BB2-B95C2E8C7C9E}">
      <dsp:nvSpPr>
        <dsp:cNvPr id="0" name=""/>
        <dsp:cNvSpPr/>
      </dsp:nvSpPr>
      <dsp:spPr>
        <a:xfrm>
          <a:off x="3600450" y="1075860"/>
          <a:ext cx="2700337" cy="1714714"/>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baseline="0" dirty="0"/>
            <a:t>Schema therapy</a:t>
          </a:r>
          <a:endParaRPr lang="en-US" sz="2200" kern="1200" dirty="0"/>
        </a:p>
      </dsp:txBody>
      <dsp:txXfrm>
        <a:off x="3650672" y="1126082"/>
        <a:ext cx="2599893" cy="1614270"/>
      </dsp:txXfrm>
    </dsp:sp>
    <dsp:sp modelId="{74FB6C81-4E55-7A42-BE5E-DA1AC3626E3D}">
      <dsp:nvSpPr>
        <dsp:cNvPr id="0" name=""/>
        <dsp:cNvSpPr/>
      </dsp:nvSpPr>
      <dsp:spPr>
        <a:xfrm>
          <a:off x="6600824" y="790825"/>
          <a:ext cx="2700337" cy="1714714"/>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1C5C69-EA90-6741-B4C4-D4BA4A5D45C6}">
      <dsp:nvSpPr>
        <dsp:cNvPr id="0" name=""/>
        <dsp:cNvSpPr/>
      </dsp:nvSpPr>
      <dsp:spPr>
        <a:xfrm>
          <a:off x="6900862" y="1075860"/>
          <a:ext cx="2700337" cy="1714714"/>
        </a:xfrm>
        <a:prstGeom prst="roundRect">
          <a:avLst>
            <a:gd name="adj" fmla="val 1000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baseline="0" dirty="0"/>
            <a:t>Psychodynamic approaches</a:t>
          </a:r>
          <a:endParaRPr lang="en-US" sz="2200" kern="1200" dirty="0"/>
        </a:p>
      </dsp:txBody>
      <dsp:txXfrm>
        <a:off x="6951084" y="1126082"/>
        <a:ext cx="2599893" cy="161427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142F94-DF3A-4E52-B6B5-1448D67A6480}">
      <dsp:nvSpPr>
        <dsp:cNvPr id="0" name=""/>
        <dsp:cNvSpPr/>
      </dsp:nvSpPr>
      <dsp:spPr>
        <a:xfrm>
          <a:off x="57315" y="230376"/>
          <a:ext cx="1255904" cy="125590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8E25C0-D75A-48D0-A9A0-1B18C1AE7017}">
      <dsp:nvSpPr>
        <dsp:cNvPr id="0" name=""/>
        <dsp:cNvSpPr/>
      </dsp:nvSpPr>
      <dsp:spPr>
        <a:xfrm>
          <a:off x="321055" y="494116"/>
          <a:ext cx="728424" cy="7284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96EEF4-E0EF-4201-87FE-C954FB387A25}">
      <dsp:nvSpPr>
        <dsp:cNvPr id="0" name=""/>
        <dsp:cNvSpPr/>
      </dsp:nvSpPr>
      <dsp:spPr>
        <a:xfrm>
          <a:off x="1582343" y="230376"/>
          <a:ext cx="2960347" cy="1255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baseline="0" dirty="0"/>
            <a:t>Integration with clinical judgment (</a:t>
          </a:r>
          <a:r>
            <a:rPr lang="en-US" sz="2400" kern="1200" baseline="0" dirty="0" err="1"/>
            <a:t>Widiger</a:t>
          </a:r>
          <a:r>
            <a:rPr lang="en-US" sz="2400" kern="1200" baseline="0" dirty="0"/>
            <a:t> et al., 2023)</a:t>
          </a:r>
          <a:endParaRPr lang="en-US" sz="2400" kern="1200" dirty="0"/>
        </a:p>
      </dsp:txBody>
      <dsp:txXfrm>
        <a:off x="1582343" y="230376"/>
        <a:ext cx="2960347" cy="1255904"/>
      </dsp:txXfrm>
    </dsp:sp>
    <dsp:sp modelId="{1636F36B-13E3-4B4A-8937-FA3F79E8E624}">
      <dsp:nvSpPr>
        <dsp:cNvPr id="0" name=""/>
        <dsp:cNvSpPr/>
      </dsp:nvSpPr>
      <dsp:spPr>
        <a:xfrm>
          <a:off x="5058509" y="230376"/>
          <a:ext cx="1255904" cy="125590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C0544D4-8DC3-4B5E-86D3-676301C1AB25}">
      <dsp:nvSpPr>
        <dsp:cNvPr id="0" name=""/>
        <dsp:cNvSpPr/>
      </dsp:nvSpPr>
      <dsp:spPr>
        <a:xfrm>
          <a:off x="5322249" y="494116"/>
          <a:ext cx="728424" cy="7284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098A5E-5587-4CB4-B70E-99D30F328D96}">
      <dsp:nvSpPr>
        <dsp:cNvPr id="0" name=""/>
        <dsp:cNvSpPr/>
      </dsp:nvSpPr>
      <dsp:spPr>
        <a:xfrm>
          <a:off x="6583536" y="230376"/>
          <a:ext cx="2960347" cy="1255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baseline="0" dirty="0"/>
            <a:t>Adjust treatment as needed</a:t>
          </a:r>
          <a:endParaRPr lang="en-US" sz="2400" kern="1200" dirty="0"/>
        </a:p>
      </dsp:txBody>
      <dsp:txXfrm>
        <a:off x="6583536" y="230376"/>
        <a:ext cx="2960347" cy="1255904"/>
      </dsp:txXfrm>
    </dsp:sp>
    <dsp:sp modelId="{79BF0BF7-8B0A-412B-BF2B-CACB648BC5F6}">
      <dsp:nvSpPr>
        <dsp:cNvPr id="0" name=""/>
        <dsp:cNvSpPr/>
      </dsp:nvSpPr>
      <dsp:spPr>
        <a:xfrm>
          <a:off x="57315" y="2095119"/>
          <a:ext cx="1255904" cy="125590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325BC2-6EB6-4602-97CE-5E4AE40529E4}">
      <dsp:nvSpPr>
        <dsp:cNvPr id="0" name=""/>
        <dsp:cNvSpPr/>
      </dsp:nvSpPr>
      <dsp:spPr>
        <a:xfrm>
          <a:off x="321055" y="2358859"/>
          <a:ext cx="728424" cy="7284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59C748-B755-436A-9483-E7789587573B}">
      <dsp:nvSpPr>
        <dsp:cNvPr id="0" name=""/>
        <dsp:cNvSpPr/>
      </dsp:nvSpPr>
      <dsp:spPr>
        <a:xfrm>
          <a:off x="1582343" y="2095119"/>
          <a:ext cx="2960347" cy="1255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baseline="0" dirty="0"/>
            <a:t>Monitor symptom and relational change</a:t>
          </a:r>
          <a:endParaRPr lang="en-US" sz="2400" kern="1200" dirty="0"/>
        </a:p>
      </dsp:txBody>
      <dsp:txXfrm>
        <a:off x="1582343" y="2095119"/>
        <a:ext cx="2960347" cy="1255904"/>
      </dsp:txXfrm>
    </dsp:sp>
    <dsp:sp modelId="{F087AD11-D1B1-4729-9599-5409EC9245A4}">
      <dsp:nvSpPr>
        <dsp:cNvPr id="0" name=""/>
        <dsp:cNvSpPr/>
      </dsp:nvSpPr>
      <dsp:spPr>
        <a:xfrm>
          <a:off x="5058509" y="2095119"/>
          <a:ext cx="1255904" cy="125590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0EFA03-DC5D-41F6-834F-A0BD84DCDD21}">
      <dsp:nvSpPr>
        <dsp:cNvPr id="0" name=""/>
        <dsp:cNvSpPr/>
      </dsp:nvSpPr>
      <dsp:spPr>
        <a:xfrm>
          <a:off x="5322249" y="2358859"/>
          <a:ext cx="728424" cy="72842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E85A8E-ADD4-4FDD-AD93-95F2A93DD339}">
      <dsp:nvSpPr>
        <dsp:cNvPr id="0" name=""/>
        <dsp:cNvSpPr/>
      </dsp:nvSpPr>
      <dsp:spPr>
        <a:xfrm>
          <a:off x="6583536" y="2095119"/>
          <a:ext cx="2960347" cy="1255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baseline="0" dirty="0"/>
            <a:t>Reassess when indicated</a:t>
          </a:r>
          <a:endParaRPr lang="en-US" sz="2400" kern="1200" dirty="0"/>
        </a:p>
      </dsp:txBody>
      <dsp:txXfrm>
        <a:off x="6583536" y="2095119"/>
        <a:ext cx="2960347" cy="125590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5515AB-E873-3C49-9AA7-9D517DCB1273}">
      <dsp:nvSpPr>
        <dsp:cNvPr id="0" name=""/>
        <dsp:cNvSpPr/>
      </dsp:nvSpPr>
      <dsp:spPr>
        <a:xfrm>
          <a:off x="0" y="19499"/>
          <a:ext cx="9601200" cy="112320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baseline="0" dirty="0"/>
            <a:t>Not normed for general population (</a:t>
          </a:r>
          <a:r>
            <a:rPr lang="en-US" sz="3000" kern="1200" baseline="0" dirty="0" err="1"/>
            <a:t>Groth-Marnat</a:t>
          </a:r>
          <a:r>
            <a:rPr lang="en-US" sz="3000" kern="1200" baseline="0" dirty="0"/>
            <a:t> &amp; Wright, 2016)</a:t>
          </a:r>
          <a:endParaRPr lang="en-US" sz="3000" kern="1200" dirty="0"/>
        </a:p>
      </dsp:txBody>
      <dsp:txXfrm>
        <a:off x="54830" y="74329"/>
        <a:ext cx="9491540" cy="1013540"/>
      </dsp:txXfrm>
    </dsp:sp>
    <dsp:sp modelId="{00172A1D-E6E3-BC40-A503-11F1A2E75ED6}">
      <dsp:nvSpPr>
        <dsp:cNvPr id="0" name=""/>
        <dsp:cNvSpPr/>
      </dsp:nvSpPr>
      <dsp:spPr>
        <a:xfrm>
          <a:off x="0" y="1229099"/>
          <a:ext cx="9601200" cy="112320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baseline="0" dirty="0"/>
            <a:t>Risk of misinterpretation</a:t>
          </a:r>
          <a:endParaRPr lang="en-US" sz="3000" kern="1200" dirty="0"/>
        </a:p>
      </dsp:txBody>
      <dsp:txXfrm>
        <a:off x="54830" y="1283929"/>
        <a:ext cx="9491540" cy="1013540"/>
      </dsp:txXfrm>
    </dsp:sp>
    <dsp:sp modelId="{7B95133B-004B-A84D-A286-6D729999612C}">
      <dsp:nvSpPr>
        <dsp:cNvPr id="0" name=""/>
        <dsp:cNvSpPr/>
      </dsp:nvSpPr>
      <dsp:spPr>
        <a:xfrm>
          <a:off x="0" y="2438700"/>
          <a:ext cx="9601200" cy="112320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baseline="0" dirty="0"/>
            <a:t>Sensitive to response style and context (</a:t>
          </a:r>
          <a:r>
            <a:rPr lang="en-US" sz="3000" kern="1200" baseline="0" dirty="0" err="1"/>
            <a:t>Widiger</a:t>
          </a:r>
          <a:r>
            <a:rPr lang="en-US" sz="3000" kern="1200" baseline="0" dirty="0"/>
            <a:t> et al., 2023)</a:t>
          </a:r>
          <a:endParaRPr lang="en-US" sz="3000" kern="1200" dirty="0"/>
        </a:p>
      </dsp:txBody>
      <dsp:txXfrm>
        <a:off x="54830" y="2493530"/>
        <a:ext cx="9491540" cy="101354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C3E3CF-4238-497D-B6B6-A907F22DD4E8}">
      <dsp:nvSpPr>
        <dsp:cNvPr id="0" name=""/>
        <dsp:cNvSpPr/>
      </dsp:nvSpPr>
      <dsp:spPr>
        <a:xfrm>
          <a:off x="915389" y="632537"/>
          <a:ext cx="1248817" cy="124881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5AE466D5-4351-481A-92E8-3F42A8B9332C}">
      <dsp:nvSpPr>
        <dsp:cNvPr id="0" name=""/>
        <dsp:cNvSpPr/>
      </dsp:nvSpPr>
      <dsp:spPr>
        <a:xfrm>
          <a:off x="152223" y="2228862"/>
          <a:ext cx="27751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US" sz="1800" kern="1200" baseline="0" dirty="0"/>
            <a:t>Supports ethical decision-making (</a:t>
          </a:r>
          <a:r>
            <a:rPr lang="en-US" sz="1800" kern="1200" baseline="0" dirty="0" err="1"/>
            <a:t>Widiger</a:t>
          </a:r>
          <a:r>
            <a:rPr lang="en-US" sz="1800" kern="1200" baseline="0" dirty="0"/>
            <a:t> et al., 2023)</a:t>
          </a:r>
          <a:endParaRPr lang="en-US" sz="1800" kern="1200" dirty="0"/>
        </a:p>
      </dsp:txBody>
      <dsp:txXfrm>
        <a:off x="152223" y="2228862"/>
        <a:ext cx="2775150" cy="720000"/>
      </dsp:txXfrm>
    </dsp:sp>
    <dsp:sp modelId="{C808B964-2489-4295-90EA-4B1C3A0E8D1F}">
      <dsp:nvSpPr>
        <dsp:cNvPr id="0" name=""/>
        <dsp:cNvSpPr/>
      </dsp:nvSpPr>
      <dsp:spPr>
        <a:xfrm>
          <a:off x="4176191" y="632537"/>
          <a:ext cx="1248817" cy="124881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0385ECFF-386B-437F-87CC-0C6A99EC4972}">
      <dsp:nvSpPr>
        <dsp:cNvPr id="0" name=""/>
        <dsp:cNvSpPr/>
      </dsp:nvSpPr>
      <dsp:spPr>
        <a:xfrm>
          <a:off x="3413024" y="2228862"/>
          <a:ext cx="27751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US" sz="1800" kern="1200" baseline="0" dirty="0"/>
            <a:t>Enhances case conceptualization (</a:t>
          </a:r>
          <a:r>
            <a:rPr lang="en-US" sz="1800" kern="1200" baseline="0" dirty="0" err="1"/>
            <a:t>Serenko</a:t>
          </a:r>
          <a:r>
            <a:rPr lang="en-US" sz="1800" kern="1200" baseline="0" dirty="0"/>
            <a:t>, 2023)</a:t>
          </a:r>
          <a:endParaRPr lang="en-US" sz="1800" kern="1200" dirty="0"/>
        </a:p>
      </dsp:txBody>
      <dsp:txXfrm>
        <a:off x="3413024" y="2228862"/>
        <a:ext cx="2775150" cy="720000"/>
      </dsp:txXfrm>
    </dsp:sp>
    <dsp:sp modelId="{F81BD8D0-E8E6-4A06-BA7B-29CF8656BD94}">
      <dsp:nvSpPr>
        <dsp:cNvPr id="0" name=""/>
        <dsp:cNvSpPr/>
      </dsp:nvSpPr>
      <dsp:spPr>
        <a:xfrm>
          <a:off x="7436992" y="632537"/>
          <a:ext cx="1248817" cy="124881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1256CC2E-6932-43B4-A67C-64FCEAFFA5C5}">
      <dsp:nvSpPr>
        <dsp:cNvPr id="0" name=""/>
        <dsp:cNvSpPr/>
      </dsp:nvSpPr>
      <dsp:spPr>
        <a:xfrm>
          <a:off x="6673826" y="2228862"/>
          <a:ext cx="27751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en-US" sz="1800" kern="1200" baseline="0" dirty="0"/>
            <a:t>Requires ongoing training and self-awareness (</a:t>
          </a:r>
          <a:r>
            <a:rPr lang="en-US" sz="1800" kern="1200" baseline="0" dirty="0" err="1"/>
            <a:t>Widiger</a:t>
          </a:r>
          <a:r>
            <a:rPr lang="en-US" sz="1800" kern="1200" baseline="0" dirty="0"/>
            <a:t> et al., 2023)</a:t>
          </a:r>
          <a:endParaRPr lang="en-US" sz="1800" kern="1200" dirty="0"/>
        </a:p>
      </dsp:txBody>
      <dsp:txXfrm>
        <a:off x="6673826" y="2228862"/>
        <a:ext cx="2775150" cy="72000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DFC3CE-141C-8946-B9D8-E27069972801}" type="datetimeFigureOut">
              <a:rPr lang="en-US" smtClean="0"/>
              <a:t>1/16/26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167AA3-CC06-CE48-8882-755E8C661DFA}" type="slidenum">
              <a:rPr lang="en-US" smtClean="0"/>
              <a:t>‹#›</a:t>
            </a:fld>
            <a:endParaRPr lang="en-US"/>
          </a:p>
        </p:txBody>
      </p:sp>
    </p:spTree>
    <p:extLst>
      <p:ext uri="{BB962C8B-B14F-4D97-AF65-F5344CB8AC3E}">
        <p14:creationId xmlns:p14="http://schemas.microsoft.com/office/powerpoint/2010/main" val="2411938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Hi everyone! My name is Kaylee Andersen, and today I will be discussing the </a:t>
            </a:r>
            <a:r>
              <a:rPr lang="en-US" sz="1800" dirty="0" err="1">
                <a:effectLst/>
                <a:latin typeface="Times New Roman" panose="02020603050405020304" pitchFamily="18" charset="0"/>
                <a:ea typeface="Times New Roman" panose="02020603050405020304" pitchFamily="18" charset="0"/>
              </a:rPr>
              <a:t>Millon</a:t>
            </a:r>
            <a:r>
              <a:rPr lang="en-US" sz="1800" dirty="0">
                <a:effectLst/>
                <a:latin typeface="Times New Roman" panose="02020603050405020304" pitchFamily="18" charset="0"/>
                <a:ea typeface="Times New Roman" panose="02020603050405020304" pitchFamily="18" charset="0"/>
              </a:rPr>
              <a:t> Clinical Multiaxial Inventory–IV, commonly known as the MCMI-IV.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1</a:t>
            </a:fld>
            <a:endParaRPr lang="en-US"/>
          </a:p>
        </p:txBody>
      </p:sp>
    </p:spTree>
    <p:extLst>
      <p:ext uri="{BB962C8B-B14F-4D97-AF65-F5344CB8AC3E}">
        <p14:creationId xmlns:p14="http://schemas.microsoft.com/office/powerpoint/2010/main" val="42295902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Cultural background, social context, and lived experiences significantly influence how individuals respond to assessment items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Behaviors or beliefs that appear pathological in one context may be normative in another. Counselors must interpret MCMI-IV results through a culturally responsive lens to avoid mislabeling or </a:t>
            </a:r>
            <a:r>
              <a:rPr lang="en-US" sz="1800" dirty="0" err="1">
                <a:effectLst/>
                <a:latin typeface="Times New Roman" panose="02020603050405020304" pitchFamily="18" charset="0"/>
                <a:ea typeface="Times New Roman" panose="02020603050405020304" pitchFamily="18" charset="0"/>
              </a:rPr>
              <a:t>overpathologizing</a:t>
            </a:r>
            <a:r>
              <a:rPr lang="en-US" sz="1800" dirty="0">
                <a:effectLst/>
                <a:latin typeface="Times New Roman" panose="02020603050405020304" pitchFamily="18" charset="0"/>
                <a:ea typeface="Times New Roman" panose="02020603050405020304" pitchFamily="18" charset="0"/>
              </a:rPr>
              <a:t> clients from marginalized or diverse backgrounds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10</a:t>
            </a:fld>
            <a:endParaRPr lang="en-US"/>
          </a:p>
        </p:txBody>
      </p:sp>
    </p:spTree>
    <p:extLst>
      <p:ext uri="{BB962C8B-B14F-4D97-AF65-F5344CB8AC3E}">
        <p14:creationId xmlns:p14="http://schemas.microsoft.com/office/powerpoint/2010/main" val="1961256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During intake, the MCMI-IV provides structured data that complements information gathered through interviews and observations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 It can help clarify complex or overlapping symptoms and identify personality patterns that may influence engagement during sessions (</a:t>
            </a:r>
            <a:r>
              <a:rPr lang="en-US" sz="1800" dirty="0" err="1">
                <a:effectLst/>
                <a:latin typeface="Times New Roman" panose="02020603050405020304" pitchFamily="18" charset="0"/>
                <a:ea typeface="Times New Roman" panose="02020603050405020304" pitchFamily="18" charset="0"/>
              </a:rPr>
              <a:t>Serenko</a:t>
            </a:r>
            <a:r>
              <a:rPr lang="en-US" sz="1800" dirty="0">
                <a:effectLst/>
                <a:latin typeface="Times New Roman" panose="02020603050405020304" pitchFamily="18" charset="0"/>
                <a:ea typeface="Times New Roman" panose="02020603050405020304" pitchFamily="18" charset="0"/>
              </a:rPr>
              <a:t>, 2023). This information supports more accurate diagnosis and allows counselors to anticipate potential challenges early in the treatment process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11</a:t>
            </a:fld>
            <a:endParaRPr lang="en-US"/>
          </a:p>
        </p:txBody>
      </p:sp>
    </p:spTree>
    <p:extLst>
      <p:ext uri="{BB962C8B-B14F-4D97-AF65-F5344CB8AC3E}">
        <p14:creationId xmlns:p14="http://schemas.microsoft.com/office/powerpoint/2010/main" val="11884561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Results from the MCMI-IV can directly inform treatment planning by highlighting personality traits that affect motivation, emotional regulation, and interpersonal functioning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 Understanding these patterns helps counselors select appropriate interventions, anticipate alliance ruptures, and adjust the pace and structure of counseling to meet the client’s needs more effectively across diverse cultural contexts.</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12</a:t>
            </a:fld>
            <a:endParaRPr lang="en-US"/>
          </a:p>
        </p:txBody>
      </p:sp>
    </p:spTree>
    <p:extLst>
      <p:ext uri="{BB962C8B-B14F-4D97-AF65-F5344CB8AC3E}">
        <p14:creationId xmlns:p14="http://schemas.microsoft.com/office/powerpoint/2010/main" val="35160279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Treatment strategies informed by the MCMI-IV include cognitive behavioral interventions for symptom management, schema therapy for maladaptive core beliefs, and psychodynamic approaches to address long-standing relational patterns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The assessment does not prescribe treatment but helps counselors choose interventions that align with the client’s personality structure and clinical presentation while supporting client-centered treatment planning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13</a:t>
            </a:fld>
            <a:endParaRPr lang="en-US"/>
          </a:p>
        </p:txBody>
      </p:sp>
    </p:spTree>
    <p:extLst>
      <p:ext uri="{BB962C8B-B14F-4D97-AF65-F5344CB8AC3E}">
        <p14:creationId xmlns:p14="http://schemas.microsoft.com/office/powerpoint/2010/main" val="267052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The MCMI-IV should be viewed as part of an ongoing assessment process rather than a one-time decision-making tool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 As counseling progresses, counselors must continue to integrate assessment findings with session observations, client feedback, and symptom monitoring. This dynamic approach supports ethical and responsive treatment planning over time across cultural contexts and changing needs presentations.</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14</a:t>
            </a:fld>
            <a:endParaRPr lang="en-US"/>
          </a:p>
        </p:txBody>
      </p:sp>
    </p:spTree>
    <p:extLst>
      <p:ext uri="{BB962C8B-B14F-4D97-AF65-F5344CB8AC3E}">
        <p14:creationId xmlns:p14="http://schemas.microsoft.com/office/powerpoint/2010/main" val="8540941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While the MCMI-IV is a powerful clinical tool, it has important limitations that counselors must be aware of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As it is normed on clinical populations, results cannot be generalized to nonclinical or community samples. Scores may appear elevated even when symptoms are situational. The MCMI-IV is also highly sensitive to response style, meaning defensiveness, exaggeration, or misunderstanding items can significantly influence results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 Due to this, ethical practice requires that counselors avoid using the MCMI-IV as a stand-alone diagnostic measure and instead integrate results with interviews, collateral information, and clinical judgment.</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15</a:t>
            </a:fld>
            <a:endParaRPr lang="en-US"/>
          </a:p>
        </p:txBody>
      </p:sp>
    </p:spTree>
    <p:extLst>
      <p:ext uri="{BB962C8B-B14F-4D97-AF65-F5344CB8AC3E}">
        <p14:creationId xmlns:p14="http://schemas.microsoft.com/office/powerpoint/2010/main" val="28276583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For counselors, the MCMI-IV highlights the importance of assessment competence and ethical responsibility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 When used appropriately, it enhances case conceptualization by providing insight into personality patterns that influence treatment engagement and outcomes (</a:t>
            </a:r>
            <a:r>
              <a:rPr lang="en-US" sz="1800" dirty="0" err="1">
                <a:effectLst/>
                <a:latin typeface="Times New Roman" panose="02020603050405020304" pitchFamily="18" charset="0"/>
                <a:ea typeface="Times New Roman" panose="02020603050405020304" pitchFamily="18" charset="0"/>
              </a:rPr>
              <a:t>Serenko</a:t>
            </a:r>
            <a:r>
              <a:rPr lang="en-US" sz="1800" dirty="0">
                <a:effectLst/>
                <a:latin typeface="Times New Roman" panose="02020603050405020304" pitchFamily="18" charset="0"/>
                <a:ea typeface="Times New Roman" panose="02020603050405020304" pitchFamily="18" charset="0"/>
              </a:rPr>
              <a:t>, 2023). However, its use also requires ongoing training, consultation, and self-awareness to prevent bias or overinterpretation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 Counselors must continually reflect on how their own assumptions, cultural perspectives, and theoretical orientation shape assessment interpretation. Responsible use of the MCMI-IV supports client welfare, ethical decision-making, and evidence-based practice.</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16</a:t>
            </a:fld>
            <a:endParaRPr lang="en-US"/>
          </a:p>
        </p:txBody>
      </p:sp>
    </p:spTree>
    <p:extLst>
      <p:ext uri="{BB962C8B-B14F-4D97-AF65-F5344CB8AC3E}">
        <p14:creationId xmlns:p14="http://schemas.microsoft.com/office/powerpoint/2010/main" val="10035204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In conclusion, the MCMI-IV is a valuable assessment tool for understanding personality patterns and clinical syndromes in mental health settings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Its usefulness depends on ethical administration, appropriate training, and careful integration with clinical interviews, collateral data, and professional judgment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 As discussed, the MCMI-IV has important limitations, including sensitivity to response style and its lack of general population norms, which require counselors to avoid overreliance on test scores alone. When used thoughtfully and within the scope of practice, the MCMI-IV enhances case conceptualization, supports culturally responsive care, and informs individualized treatment planning while upholding professional and ethical standards.</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17</a:t>
            </a:fld>
            <a:endParaRPr lang="en-US"/>
          </a:p>
        </p:txBody>
      </p:sp>
    </p:spTree>
    <p:extLst>
      <p:ext uri="{BB962C8B-B14F-4D97-AF65-F5344CB8AC3E}">
        <p14:creationId xmlns:p14="http://schemas.microsoft.com/office/powerpoint/2010/main" val="29393320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slides include the sources used for today’s presentation. Thank you.</a:t>
            </a:r>
          </a:p>
        </p:txBody>
      </p:sp>
      <p:sp>
        <p:nvSpPr>
          <p:cNvPr id="4" name="Slide Number Placeholder 3"/>
          <p:cNvSpPr>
            <a:spLocks noGrp="1"/>
          </p:cNvSpPr>
          <p:nvPr>
            <p:ph type="sldNum" sz="quarter" idx="5"/>
          </p:nvPr>
        </p:nvSpPr>
        <p:spPr/>
        <p:txBody>
          <a:bodyPr/>
          <a:lstStyle/>
          <a:p>
            <a:fld id="{D1167AA3-CC06-CE48-8882-755E8C661DFA}" type="slidenum">
              <a:rPr lang="en-US" smtClean="0"/>
              <a:t>18</a:t>
            </a:fld>
            <a:endParaRPr lang="en-US"/>
          </a:p>
        </p:txBody>
      </p:sp>
    </p:spTree>
    <p:extLst>
      <p:ext uri="{BB962C8B-B14F-4D97-AF65-F5344CB8AC3E}">
        <p14:creationId xmlns:p14="http://schemas.microsoft.com/office/powerpoint/2010/main" val="525116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This assessment is widely used in clinical mental health settings to evaluate personality patterns and clinical syndromes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The MCMI-IV is not a general personality test meant for the public. It is specifically designed for individuals who are experiencing psychological distress or are already engaged in mental health services. As it is normed on clinical populations, its results must always be interpreted carefully and within context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 This presentation will cover what the MCMI-IV measures, legal and ethical considerations for its use, and how results inform intake, diagnosis, treatment planning, and limitations.</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2</a:t>
            </a:fld>
            <a:endParaRPr lang="en-US"/>
          </a:p>
        </p:txBody>
      </p:sp>
    </p:spTree>
    <p:extLst>
      <p:ext uri="{BB962C8B-B14F-4D97-AF65-F5344CB8AC3E}">
        <p14:creationId xmlns:p14="http://schemas.microsoft.com/office/powerpoint/2010/main" val="2443926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The MCMI-IV is a self-report inventory created by Theodore </a:t>
            </a:r>
            <a:r>
              <a:rPr lang="en-US" sz="1800" dirty="0" err="1">
                <a:effectLst/>
                <a:latin typeface="Times New Roman" panose="02020603050405020304" pitchFamily="18" charset="0"/>
                <a:ea typeface="Times New Roman" panose="02020603050405020304" pitchFamily="18" charset="0"/>
              </a:rPr>
              <a:t>Millon</a:t>
            </a:r>
            <a:r>
              <a:rPr lang="en-US" sz="1800" dirty="0">
                <a:effectLst/>
                <a:latin typeface="Times New Roman" panose="02020603050405020304" pitchFamily="18" charset="0"/>
                <a:ea typeface="Times New Roman" panose="02020603050405020304" pitchFamily="18" charset="0"/>
              </a:rPr>
              <a:t> and grounded in his evolutionary theory of personality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The instrument was designed to assess personality traits and clinical syndromes commonly seen in mental health settings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 Unlike many personality assessments, the MCMI-IV is closely aligned with DSM-5 diagnostic categories, which increases its relevance for diagnostic clarification and treatment planning when used appropriately.</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3</a:t>
            </a:fld>
            <a:endParaRPr lang="en-US"/>
          </a:p>
        </p:txBody>
      </p:sp>
    </p:spTree>
    <p:extLst>
      <p:ext uri="{BB962C8B-B14F-4D97-AF65-F5344CB8AC3E}">
        <p14:creationId xmlns:p14="http://schemas.microsoft.com/office/powerpoint/2010/main" val="2936714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The MCMI-IV assesses multiple domains of psychological functioning (</a:t>
            </a:r>
            <a:r>
              <a:rPr lang="en-US" sz="1800" dirty="0" err="1">
                <a:effectLst/>
                <a:latin typeface="Times New Roman" panose="02020603050405020304" pitchFamily="18" charset="0"/>
                <a:ea typeface="Times New Roman" panose="02020603050405020304" pitchFamily="18" charset="0"/>
              </a:rPr>
              <a:t>Serenko</a:t>
            </a:r>
            <a:r>
              <a:rPr lang="en-US" sz="1800" dirty="0">
                <a:effectLst/>
                <a:latin typeface="Times New Roman" panose="02020603050405020304" pitchFamily="18" charset="0"/>
                <a:ea typeface="Times New Roman" panose="02020603050405020304" pitchFamily="18" charset="0"/>
              </a:rPr>
              <a:t>, 2023). These include personality patterns, such as avoidant, dependent, or narcissistic traits, as well as more severe personality pathology. It also evaluates clinical syndromes like anxiety, depression, trauma-related symptoms, and substance use (</a:t>
            </a:r>
            <a:r>
              <a:rPr lang="en-US" sz="1800" dirty="0" err="1">
                <a:effectLst/>
                <a:latin typeface="Times New Roman" panose="02020603050405020304" pitchFamily="18" charset="0"/>
                <a:ea typeface="Times New Roman" panose="02020603050405020304" pitchFamily="18" charset="0"/>
              </a:rPr>
              <a:t>Bazmara</a:t>
            </a:r>
            <a:r>
              <a:rPr lang="en-US" sz="1800" dirty="0">
                <a:effectLst/>
                <a:latin typeface="Times New Roman" panose="02020603050405020304" pitchFamily="18" charset="0"/>
                <a:ea typeface="Times New Roman" panose="02020603050405020304" pitchFamily="18" charset="0"/>
              </a:rPr>
              <a:t> et al., 2023). The inventory also includes validity indicators that assess response style, which helps counselors determine whether results are likely to be accurate or distorted.</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4</a:t>
            </a:fld>
            <a:endParaRPr lang="en-US"/>
          </a:p>
        </p:txBody>
      </p:sp>
    </p:spTree>
    <p:extLst>
      <p:ext uri="{BB962C8B-B14F-4D97-AF65-F5344CB8AC3E}">
        <p14:creationId xmlns:p14="http://schemas.microsoft.com/office/powerpoint/2010/main" val="2443155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The MCMI-IV consists of 195 true-or-false items and is brief compared to many other personality assessments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It is designed for adults aged 18 and older who are receiving mental health services. While its short administration time makes it efficient for intake settings, efficiency should never replace careful interpretation, clinical judgment, or integration with other assessment methods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5</a:t>
            </a:fld>
            <a:endParaRPr lang="en-US"/>
          </a:p>
        </p:txBody>
      </p:sp>
    </p:spTree>
    <p:extLst>
      <p:ext uri="{BB962C8B-B14F-4D97-AF65-F5344CB8AC3E}">
        <p14:creationId xmlns:p14="http://schemas.microsoft.com/office/powerpoint/2010/main" val="1465421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err="1">
                <a:effectLst/>
                <a:latin typeface="Times New Roman" panose="02020603050405020304" pitchFamily="18" charset="0"/>
                <a:ea typeface="Times New Roman" panose="02020603050405020304" pitchFamily="18" charset="0"/>
              </a:rPr>
              <a:t>Millon’s</a:t>
            </a:r>
            <a:r>
              <a:rPr lang="en-US" sz="1800" dirty="0">
                <a:effectLst/>
                <a:latin typeface="Times New Roman" panose="02020603050405020304" pitchFamily="18" charset="0"/>
                <a:ea typeface="Times New Roman" panose="02020603050405020304" pitchFamily="18" charset="0"/>
              </a:rPr>
              <a:t> theoretical framework views personality as a set of adaptive strategies shaped by biological predispositions and environmental experiences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From this perspective, personality traits are not simply symptoms but long-standing patterns that influence how individuals think, feel, and relate to others. This approach supports case conceptualization by helping counselors understand why clients behave the way they do, rather than focusing solely on surface-level symptoms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6</a:t>
            </a:fld>
            <a:endParaRPr lang="en-US"/>
          </a:p>
        </p:txBody>
      </p:sp>
    </p:spTree>
    <p:extLst>
      <p:ext uri="{BB962C8B-B14F-4D97-AF65-F5344CB8AC3E}">
        <p14:creationId xmlns:p14="http://schemas.microsoft.com/office/powerpoint/2010/main" val="955406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Before interpreting any clinical scales, counselors must examine the validity safeguards (</a:t>
            </a:r>
            <a:r>
              <a:rPr lang="en-US" sz="1800" dirty="0" err="1">
                <a:effectLst/>
                <a:latin typeface="Times New Roman" panose="02020603050405020304" pitchFamily="18" charset="0"/>
                <a:ea typeface="Times New Roman" panose="02020603050405020304" pitchFamily="18" charset="0"/>
              </a:rPr>
              <a:t>Widiger</a:t>
            </a:r>
            <a:r>
              <a:rPr lang="en-US" sz="1800" dirty="0">
                <a:effectLst/>
                <a:latin typeface="Times New Roman" panose="02020603050405020304" pitchFamily="18" charset="0"/>
                <a:ea typeface="Times New Roman" panose="02020603050405020304" pitchFamily="18" charset="0"/>
              </a:rPr>
              <a:t> et al., 2023;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These scales indicate whether a client is responding openly, defensively, or in an exaggerated manner. For example, high desirability scores may suggest defensiveness, while high debasement scores may indicate symptom exaggeration. Failing to account for response style can cause misdiagnosis and inappropriate treatment recommendations.</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7</a:t>
            </a:fld>
            <a:endParaRPr lang="en-US"/>
          </a:p>
        </p:txBody>
      </p:sp>
    </p:spTree>
    <p:extLst>
      <p:ext uri="{BB962C8B-B14F-4D97-AF65-F5344CB8AC3E}">
        <p14:creationId xmlns:p14="http://schemas.microsoft.com/office/powerpoint/2010/main" val="1504115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Legally, the MCMI-IV must be administered and interpreted only by qualified professionals who have appropriate training in psychological assessment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State licensure laws determine who is permitted to use assessment instruments and under what circumstances. Counselors must also follow agency policies and documentation standards when reporting results to ensure legal compliance and professional accountability.</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8</a:t>
            </a:fld>
            <a:endParaRPr lang="en-US"/>
          </a:p>
        </p:txBody>
      </p:sp>
    </p:spTree>
    <p:extLst>
      <p:ext uri="{BB962C8B-B14F-4D97-AF65-F5344CB8AC3E}">
        <p14:creationId xmlns:p14="http://schemas.microsoft.com/office/powerpoint/2010/main" val="4103161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Ethically, counselors must demonstrate competence in administering and interpreting the MCMI-IV (</a:t>
            </a:r>
            <a:r>
              <a:rPr lang="en-US" sz="1800" dirty="0" err="1">
                <a:effectLst/>
                <a:latin typeface="Times New Roman" panose="02020603050405020304" pitchFamily="18" charset="0"/>
                <a:ea typeface="Times New Roman" panose="02020603050405020304" pitchFamily="18" charset="0"/>
              </a:rPr>
              <a:t>Groth-Marnat</a:t>
            </a:r>
            <a:r>
              <a:rPr lang="en-US" sz="1800" dirty="0">
                <a:effectLst/>
                <a:latin typeface="Times New Roman" panose="02020603050405020304" pitchFamily="18" charset="0"/>
                <a:ea typeface="Times New Roman" panose="02020603050405020304" pitchFamily="18" charset="0"/>
              </a:rPr>
              <a:t> &amp; Wright, 2016). Clients should be informed about the purpose of the assessment, how results will be used, and any limits to confidentiality (American Counseling Association, 2014, Section A.2.a; Section E.3.a). Ethical codes emphasize that assessment results should never be used in isolation, and counselors should not interpret instruments outside their level of training or expertise (Section E.1.c; Section C.2.a).</a:t>
            </a:r>
            <a:r>
              <a:rPr lang="en-US" dirty="0">
                <a:effectLst/>
              </a:rPr>
              <a:t> </a:t>
            </a:r>
            <a:endParaRPr lang="en-US" dirty="0"/>
          </a:p>
        </p:txBody>
      </p:sp>
      <p:sp>
        <p:nvSpPr>
          <p:cNvPr id="4" name="Slide Number Placeholder 3"/>
          <p:cNvSpPr>
            <a:spLocks noGrp="1"/>
          </p:cNvSpPr>
          <p:nvPr>
            <p:ph type="sldNum" sz="quarter" idx="5"/>
          </p:nvPr>
        </p:nvSpPr>
        <p:spPr/>
        <p:txBody>
          <a:bodyPr/>
          <a:lstStyle/>
          <a:p>
            <a:fld id="{D1167AA3-CC06-CE48-8882-755E8C661DFA}" type="slidenum">
              <a:rPr lang="en-US" smtClean="0"/>
              <a:t>9</a:t>
            </a:fld>
            <a:endParaRPr lang="en-US"/>
          </a:p>
        </p:txBody>
      </p:sp>
    </p:spTree>
    <p:extLst>
      <p:ext uri="{BB962C8B-B14F-4D97-AF65-F5344CB8AC3E}">
        <p14:creationId xmlns:p14="http://schemas.microsoft.com/office/powerpoint/2010/main" val="1974610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a:pPr/>
              <a:t>1/15/26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1/15/26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1/15/26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a:t>1/15/26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a:pPr/>
              <a:t>1/15/26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a:t>1/15/26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a:t>1/15/26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a:t>1/15/26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a:t>1/15/26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a:pPr/>
              <a:t>1/15/26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a:pPr/>
              <a:t>1/15/26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a:pPr/>
              <a:t>1/15/26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18.xml.rels><?xml version="1.0" encoding="UTF-8" standalone="yes"?>
<Relationships xmlns="http://schemas.openxmlformats.org/package/2006/relationships"><Relationship Id="rId3" Type="http://schemas.openxmlformats.org/officeDocument/2006/relationships/hyperlink" Target="https://www.counseling.org/docs/default-source/default-document-library/ethics/2014-aca-code-of-ethics.pdf"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https://doi.org/10.1007/s12144-022-02972-9" TargetMode="External"/><Relationship Id="rId4" Type="http://schemas.openxmlformats.org/officeDocument/2006/relationships/hyperlink" Target="https://doi.org/10.61838/kman.jarac.5.2.10"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doi.org/10.1177/10731911231176461" TargetMode="External"/><Relationship Id="rId2" Type="http://schemas.openxmlformats.org/officeDocument/2006/relationships/hyperlink" Target="https://doi.org/10.1108/jkm-10-2021-079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245A-A0D8-344C-AB39-92A231F7CEA6}"/>
              </a:ext>
            </a:extLst>
          </p:cNvPr>
          <p:cNvSpPr>
            <a:spLocks noGrp="1"/>
          </p:cNvSpPr>
          <p:nvPr>
            <p:ph type="ctrTitle"/>
          </p:nvPr>
        </p:nvSpPr>
        <p:spPr/>
        <p:txBody>
          <a:bodyPr/>
          <a:lstStyle/>
          <a:p>
            <a:r>
              <a:rPr lang="en-US" sz="4800" dirty="0">
                <a:latin typeface="Times New Roman" panose="02020603050405020304" pitchFamily="18" charset="0"/>
                <a:cs typeface="Times New Roman" panose="02020603050405020304" pitchFamily="18" charset="0"/>
              </a:rPr>
              <a:t>Millon clinical multiaxial inventory-iv (mcmi-iv)</a:t>
            </a:r>
          </a:p>
        </p:txBody>
      </p:sp>
      <p:sp>
        <p:nvSpPr>
          <p:cNvPr id="3" name="Subtitle 2">
            <a:extLst>
              <a:ext uri="{FF2B5EF4-FFF2-40B4-BE49-F238E27FC236}">
                <a16:creationId xmlns:a16="http://schemas.microsoft.com/office/drawing/2014/main" id="{2AC47076-B6EC-B449-AD74-32BF23D1D166}"/>
              </a:ext>
            </a:extLst>
          </p:cNvPr>
          <p:cNvSpPr>
            <a:spLocks noGrp="1"/>
          </p:cNvSpPr>
          <p:nvPr>
            <p:ph type="subTitle" idx="1"/>
          </p:nvPr>
        </p:nvSpPr>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Kaylee Andersen</a:t>
            </a:r>
          </a:p>
          <a:p>
            <a:r>
              <a:rPr lang="en-US" dirty="0">
                <a:latin typeface="Times New Roman" panose="02020603050405020304" pitchFamily="18" charset="0"/>
                <a:cs typeface="Times New Roman" panose="02020603050405020304" pitchFamily="18" charset="0"/>
              </a:rPr>
              <a:t>CNL 644: Assessment of Mental and Emotional Health Status</a:t>
            </a:r>
          </a:p>
          <a:p>
            <a:r>
              <a:rPr lang="en-US" dirty="0">
                <a:latin typeface="Times New Roman" panose="02020603050405020304" pitchFamily="18" charset="0"/>
                <a:cs typeface="Times New Roman" panose="02020603050405020304" pitchFamily="18" charset="0"/>
              </a:rPr>
              <a:t>Dr. Nashat Ali</a:t>
            </a:r>
          </a:p>
          <a:p>
            <a:r>
              <a:rPr lang="en-US" dirty="0">
                <a:latin typeface="Times New Roman" panose="02020603050405020304" pitchFamily="18" charset="0"/>
                <a:cs typeface="Times New Roman" panose="02020603050405020304" pitchFamily="18" charset="0"/>
              </a:rPr>
              <a:t>January 21, 2025 </a:t>
            </a:r>
          </a:p>
        </p:txBody>
      </p:sp>
    </p:spTree>
    <p:extLst>
      <p:ext uri="{BB962C8B-B14F-4D97-AF65-F5344CB8AC3E}">
        <p14:creationId xmlns:p14="http://schemas.microsoft.com/office/powerpoint/2010/main" val="2542509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4A0BB-AA48-9F44-AD8F-1A14129EE190}"/>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Cultural and Contextual Considerations</a:t>
            </a:r>
          </a:p>
        </p:txBody>
      </p:sp>
      <p:graphicFrame>
        <p:nvGraphicFramePr>
          <p:cNvPr id="5" name="Content Placeholder 2">
            <a:extLst>
              <a:ext uri="{FF2B5EF4-FFF2-40B4-BE49-F238E27FC236}">
                <a16:creationId xmlns:a16="http://schemas.microsoft.com/office/drawing/2014/main" id="{442A9410-E360-974B-0708-FEEA4C2F8834}"/>
              </a:ext>
            </a:extLst>
          </p:cNvPr>
          <p:cNvGraphicFramePr>
            <a:graphicFrameLocks noGrp="1"/>
          </p:cNvGraphicFramePr>
          <p:nvPr>
            <p:ph idx="1"/>
            <p:extLst>
              <p:ext uri="{D42A27DB-BD31-4B8C-83A1-F6EECF244321}">
                <p14:modId xmlns:p14="http://schemas.microsoft.com/office/powerpoint/2010/main" val="1547115333"/>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6879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BC9609-A8AF-411F-A9E0-C3B93C8945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9E9F6E2-254F-4F41-B70F-E458A1FF3F40}"/>
              </a:ext>
            </a:extLst>
          </p:cNvPr>
          <p:cNvSpPr>
            <a:spLocks noGrp="1"/>
          </p:cNvSpPr>
          <p:nvPr>
            <p:ph type="title"/>
          </p:nvPr>
        </p:nvSpPr>
        <p:spPr>
          <a:xfrm>
            <a:off x="640080" y="639704"/>
            <a:ext cx="3299579" cy="5577840"/>
          </a:xfrm>
        </p:spPr>
        <p:txBody>
          <a:bodyPr anchor="ctr">
            <a:normAutofit/>
          </a:bodyPr>
          <a:lstStyle/>
          <a:p>
            <a:pPr algn="ctr"/>
            <a:r>
              <a:rPr lang="en-US" dirty="0">
                <a:latin typeface="Times New Roman" panose="02020603050405020304" pitchFamily="18" charset="0"/>
                <a:cs typeface="Times New Roman" panose="02020603050405020304" pitchFamily="18" charset="0"/>
              </a:rPr>
              <a:t>Role in Intake Assessment</a:t>
            </a:r>
          </a:p>
        </p:txBody>
      </p:sp>
      <p:graphicFrame>
        <p:nvGraphicFramePr>
          <p:cNvPr id="5" name="Content Placeholder 2">
            <a:extLst>
              <a:ext uri="{FF2B5EF4-FFF2-40B4-BE49-F238E27FC236}">
                <a16:creationId xmlns:a16="http://schemas.microsoft.com/office/drawing/2014/main" id="{CAB3B459-E52F-4C16-56AA-FDF863BAFEC4}"/>
              </a:ext>
            </a:extLst>
          </p:cNvPr>
          <p:cNvGraphicFramePr>
            <a:graphicFrameLocks noGrp="1"/>
          </p:cNvGraphicFramePr>
          <p:nvPr>
            <p:ph idx="1"/>
            <p:extLst>
              <p:ext uri="{D42A27DB-BD31-4B8C-83A1-F6EECF244321}">
                <p14:modId xmlns:p14="http://schemas.microsoft.com/office/powerpoint/2010/main" val="2195493994"/>
              </p:ext>
            </p:extLst>
          </p:nvPr>
        </p:nvGraphicFramePr>
        <p:xfrm>
          <a:off x="4901472" y="639705"/>
          <a:ext cx="6506304" cy="55778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5628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61D8973-EAA9-459A-AF59-BBB4233D6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42DC99B-30AC-364C-A88F-25FB37D091B1}"/>
              </a:ext>
            </a:extLst>
          </p:cNvPr>
          <p:cNvSpPr>
            <a:spLocks noGrp="1"/>
          </p:cNvSpPr>
          <p:nvPr>
            <p:ph type="title"/>
          </p:nvPr>
        </p:nvSpPr>
        <p:spPr>
          <a:xfrm>
            <a:off x="784743" y="685800"/>
            <a:ext cx="5793475" cy="1485900"/>
          </a:xfrm>
        </p:spPr>
        <p:txBody>
          <a:bodyPr>
            <a:normAutofit/>
          </a:bodyPr>
          <a:lstStyle/>
          <a:p>
            <a:r>
              <a:rPr lang="en-US" dirty="0">
                <a:latin typeface="Times New Roman" panose="02020603050405020304" pitchFamily="18" charset="0"/>
                <a:cs typeface="Times New Roman" panose="02020603050405020304" pitchFamily="18" charset="0"/>
              </a:rPr>
              <a:t>Treatment Planning</a:t>
            </a:r>
          </a:p>
        </p:txBody>
      </p:sp>
      <p:sp>
        <p:nvSpPr>
          <p:cNvPr id="3" name="Content Placeholder 2">
            <a:extLst>
              <a:ext uri="{FF2B5EF4-FFF2-40B4-BE49-F238E27FC236}">
                <a16:creationId xmlns:a16="http://schemas.microsoft.com/office/drawing/2014/main" id="{119FF76C-3ACA-724E-94EF-E7CA779DCFFD}"/>
              </a:ext>
            </a:extLst>
          </p:cNvPr>
          <p:cNvSpPr>
            <a:spLocks noGrp="1"/>
          </p:cNvSpPr>
          <p:nvPr>
            <p:ph idx="1"/>
          </p:nvPr>
        </p:nvSpPr>
        <p:spPr>
          <a:xfrm>
            <a:off x="784743" y="2286000"/>
            <a:ext cx="5793475" cy="3581400"/>
          </a:xfrm>
        </p:spPr>
        <p:txBody>
          <a:bodyPr>
            <a:normAutofit/>
          </a:bodyPr>
          <a:lstStyle/>
          <a:p>
            <a:r>
              <a:rPr lang="en-US" dirty="0">
                <a:latin typeface="Times New Roman" panose="02020603050405020304" pitchFamily="18" charset="0"/>
                <a:cs typeface="Times New Roman" panose="02020603050405020304" pitchFamily="18" charset="0"/>
              </a:rPr>
              <a:t>Informs intervention selection (</a:t>
            </a:r>
            <a:r>
              <a:rPr lang="en-US" dirty="0" err="1">
                <a:latin typeface="Times New Roman" panose="02020603050405020304" pitchFamily="18" charset="0"/>
                <a:cs typeface="Times New Roman" panose="02020603050405020304" pitchFamily="18" charset="0"/>
              </a:rPr>
              <a:t>Widiger</a:t>
            </a:r>
            <a:r>
              <a:rPr lang="en-US" dirty="0">
                <a:latin typeface="Times New Roman" panose="02020603050405020304" pitchFamily="18" charset="0"/>
                <a:cs typeface="Times New Roman" panose="02020603050405020304" pitchFamily="18" charset="0"/>
              </a:rPr>
              <a:t> et al., 2023)</a:t>
            </a:r>
          </a:p>
          <a:p>
            <a:r>
              <a:rPr lang="en-US" dirty="0">
                <a:latin typeface="Times New Roman" panose="02020603050405020304" pitchFamily="18" charset="0"/>
                <a:cs typeface="Times New Roman" panose="02020603050405020304" pitchFamily="18" charset="0"/>
              </a:rPr>
              <a:t>Guides pacing and structure</a:t>
            </a:r>
          </a:p>
          <a:p>
            <a:r>
              <a:rPr lang="en-US" dirty="0">
                <a:latin typeface="Times New Roman" panose="02020603050405020304" pitchFamily="18" charset="0"/>
                <a:cs typeface="Times New Roman" panose="02020603050405020304" pitchFamily="18" charset="0"/>
              </a:rPr>
              <a:t>Identifies treatment resistance patterns</a:t>
            </a:r>
          </a:p>
          <a:p>
            <a:r>
              <a:rPr lang="en-US" dirty="0">
                <a:latin typeface="Times New Roman" panose="02020603050405020304" pitchFamily="18" charset="0"/>
                <a:cs typeface="Times New Roman" panose="02020603050405020304" pitchFamily="18" charset="0"/>
              </a:rPr>
              <a:t>Supports individualized goal setting</a:t>
            </a:r>
          </a:p>
        </p:txBody>
      </p:sp>
      <p:sp>
        <p:nvSpPr>
          <p:cNvPr id="11" name="Rectangle 10">
            <a:extLst>
              <a:ext uri="{FF2B5EF4-FFF2-40B4-BE49-F238E27FC236}">
                <a16:creationId xmlns:a16="http://schemas.microsoft.com/office/drawing/2014/main" id="{FBEA8A33-C0D0-416D-8359-724B8828C7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Picture 4" descr="One big red thumbtack in front of many smaller black thumbtacks">
            <a:extLst>
              <a:ext uri="{FF2B5EF4-FFF2-40B4-BE49-F238E27FC236}">
                <a16:creationId xmlns:a16="http://schemas.microsoft.com/office/drawing/2014/main" id="{519A03D8-DC91-B02D-CC7D-BBDC30947AF3}"/>
              </a:ext>
            </a:extLst>
          </p:cNvPr>
          <p:cNvPicPr>
            <a:picLocks noChangeAspect="1"/>
          </p:cNvPicPr>
          <p:nvPr/>
        </p:nvPicPr>
        <p:blipFill>
          <a:blip r:embed="rId3"/>
          <a:srcRect l="36736" r="14515" b="-1"/>
          <a:stretch>
            <a:fillRect/>
          </a:stretch>
        </p:blipFill>
        <p:spPr>
          <a:xfrm>
            <a:off x="7612260" y="10"/>
            <a:ext cx="4579739" cy="6857990"/>
          </a:xfrm>
          <a:prstGeom prst="rect">
            <a:avLst/>
          </a:prstGeom>
        </p:spPr>
      </p:pic>
    </p:spTree>
    <p:extLst>
      <p:ext uri="{BB962C8B-B14F-4D97-AF65-F5344CB8AC3E}">
        <p14:creationId xmlns:p14="http://schemas.microsoft.com/office/powerpoint/2010/main" val="1615448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753E6-8648-B24E-82E3-1F29B704A58F}"/>
              </a:ext>
            </a:extLst>
          </p:cNvPr>
          <p:cNvSpPr>
            <a:spLocks noGrp="1"/>
          </p:cNvSpPr>
          <p:nvPr>
            <p:ph type="title"/>
          </p:nvPr>
        </p:nvSpPr>
        <p:spPr>
          <a:xfrm>
            <a:off x="1371600" y="685800"/>
            <a:ext cx="9601200" cy="1485900"/>
          </a:xfrm>
        </p:spPr>
        <p:txBody>
          <a:bodyPr>
            <a:normAutofit/>
          </a:bodyPr>
          <a:lstStyle/>
          <a:p>
            <a:pPr algn="ctr"/>
            <a:r>
              <a:rPr lang="en-US" dirty="0">
                <a:latin typeface="Times New Roman" panose="02020603050405020304" pitchFamily="18" charset="0"/>
                <a:cs typeface="Times New Roman" panose="02020603050405020304" pitchFamily="18" charset="0"/>
              </a:rPr>
              <a:t>Potential Treatment Strategies</a:t>
            </a:r>
          </a:p>
        </p:txBody>
      </p:sp>
      <p:graphicFrame>
        <p:nvGraphicFramePr>
          <p:cNvPr id="5" name="Content Placeholder 2">
            <a:extLst>
              <a:ext uri="{FF2B5EF4-FFF2-40B4-BE49-F238E27FC236}">
                <a16:creationId xmlns:a16="http://schemas.microsoft.com/office/drawing/2014/main" id="{794D8B10-2C32-DB9E-7014-83953794FD5B}"/>
              </a:ext>
            </a:extLst>
          </p:cNvPr>
          <p:cNvGraphicFramePr>
            <a:graphicFrameLocks noGrp="1"/>
          </p:cNvGraphicFramePr>
          <p:nvPr>
            <p:ph idx="1"/>
            <p:extLst>
              <p:ext uri="{D42A27DB-BD31-4B8C-83A1-F6EECF244321}">
                <p14:modId xmlns:p14="http://schemas.microsoft.com/office/powerpoint/2010/main" val="2969041998"/>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64605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B1FFE-101E-B34F-94F8-2097A584473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Ongoing Assessment and Monitoring  </a:t>
            </a:r>
          </a:p>
        </p:txBody>
      </p:sp>
      <p:graphicFrame>
        <p:nvGraphicFramePr>
          <p:cNvPr id="5" name="Content Placeholder 2">
            <a:extLst>
              <a:ext uri="{FF2B5EF4-FFF2-40B4-BE49-F238E27FC236}">
                <a16:creationId xmlns:a16="http://schemas.microsoft.com/office/drawing/2014/main" id="{433D4D4F-52E5-3D97-A697-EBE5B7175C29}"/>
              </a:ext>
            </a:extLst>
          </p:cNvPr>
          <p:cNvGraphicFramePr>
            <a:graphicFrameLocks noGrp="1"/>
          </p:cNvGraphicFramePr>
          <p:nvPr>
            <p:ph idx="1"/>
            <p:extLst>
              <p:ext uri="{D42A27DB-BD31-4B8C-83A1-F6EECF244321}">
                <p14:modId xmlns:p14="http://schemas.microsoft.com/office/powerpoint/2010/main" val="3320383453"/>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3674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B6FA4-8E93-E64A-A121-47E7D7AD70A0}"/>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Limitations of the MCMI-IV</a:t>
            </a:r>
          </a:p>
        </p:txBody>
      </p:sp>
      <p:graphicFrame>
        <p:nvGraphicFramePr>
          <p:cNvPr id="5" name="Content Placeholder 2">
            <a:extLst>
              <a:ext uri="{FF2B5EF4-FFF2-40B4-BE49-F238E27FC236}">
                <a16:creationId xmlns:a16="http://schemas.microsoft.com/office/drawing/2014/main" id="{8BC2D765-15C4-5AFC-5E87-E060D7B9377C}"/>
              </a:ext>
            </a:extLst>
          </p:cNvPr>
          <p:cNvGraphicFramePr>
            <a:graphicFrameLocks noGrp="1"/>
          </p:cNvGraphicFramePr>
          <p:nvPr>
            <p:ph idx="1"/>
            <p:extLst>
              <p:ext uri="{D42A27DB-BD31-4B8C-83A1-F6EECF244321}">
                <p14:modId xmlns:p14="http://schemas.microsoft.com/office/powerpoint/2010/main" val="857928051"/>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7215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44D16-EEB0-DD41-9E6F-2B6F0E17E63C}"/>
              </a:ext>
            </a:extLst>
          </p:cNvPr>
          <p:cNvSpPr>
            <a:spLocks noGrp="1"/>
          </p:cNvSpPr>
          <p:nvPr>
            <p:ph type="title"/>
          </p:nvPr>
        </p:nvSpPr>
        <p:spPr>
          <a:xfrm>
            <a:off x="1371600" y="685800"/>
            <a:ext cx="9601200" cy="1485900"/>
          </a:xfrm>
        </p:spPr>
        <p:txBody>
          <a:bodyPr>
            <a:normAutofit/>
          </a:bodyPr>
          <a:lstStyle/>
          <a:p>
            <a:r>
              <a:rPr lang="en-US" dirty="0">
                <a:latin typeface="Times New Roman" panose="02020603050405020304" pitchFamily="18" charset="0"/>
                <a:cs typeface="Times New Roman" panose="02020603050405020304" pitchFamily="18" charset="0"/>
              </a:rPr>
              <a:t>Professional Implications for Counselors</a:t>
            </a:r>
          </a:p>
        </p:txBody>
      </p:sp>
      <p:graphicFrame>
        <p:nvGraphicFramePr>
          <p:cNvPr id="5" name="Content Placeholder 2">
            <a:extLst>
              <a:ext uri="{FF2B5EF4-FFF2-40B4-BE49-F238E27FC236}">
                <a16:creationId xmlns:a16="http://schemas.microsoft.com/office/drawing/2014/main" id="{9083CD91-CBB1-8953-06BD-F6639A833A85}"/>
              </a:ext>
            </a:extLst>
          </p:cNvPr>
          <p:cNvGraphicFramePr>
            <a:graphicFrameLocks noGrp="1"/>
          </p:cNvGraphicFramePr>
          <p:nvPr>
            <p:ph idx="1"/>
            <p:extLst>
              <p:ext uri="{D42A27DB-BD31-4B8C-83A1-F6EECF244321}">
                <p14:modId xmlns:p14="http://schemas.microsoft.com/office/powerpoint/2010/main" val="302580726"/>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72327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A204626-2220-4678-A939-FD94EA7B53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EE0DBB5-8E6A-1B4E-A9BA-00289E4C11EE}"/>
              </a:ext>
            </a:extLst>
          </p:cNvPr>
          <p:cNvSpPr>
            <a:spLocks noGrp="1"/>
          </p:cNvSpPr>
          <p:nvPr>
            <p:ph type="title"/>
          </p:nvPr>
        </p:nvSpPr>
        <p:spPr>
          <a:xfrm>
            <a:off x="784743" y="685800"/>
            <a:ext cx="5958837" cy="1485900"/>
          </a:xfrm>
        </p:spPr>
        <p:txBody>
          <a:bodyPr>
            <a:normAutofit/>
          </a:bodyPr>
          <a:lstStyle/>
          <a:p>
            <a:pPr algn="ctr"/>
            <a:r>
              <a:rPr lang="en-US"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7699456A-70B5-104F-90A0-6EA839EC382F}"/>
              </a:ext>
            </a:extLst>
          </p:cNvPr>
          <p:cNvSpPr>
            <a:spLocks noGrp="1"/>
          </p:cNvSpPr>
          <p:nvPr>
            <p:ph idx="1"/>
          </p:nvPr>
        </p:nvSpPr>
        <p:spPr>
          <a:xfrm>
            <a:off x="784743" y="2286000"/>
            <a:ext cx="5958837" cy="3581400"/>
          </a:xfrm>
        </p:spPr>
        <p:txBody>
          <a:bodyPr>
            <a:normAutofit/>
          </a:bodyPr>
          <a:lstStyle/>
          <a:p>
            <a:r>
              <a:rPr lang="en-US" dirty="0">
                <a:latin typeface="Times New Roman" panose="02020603050405020304" pitchFamily="18" charset="0"/>
                <a:cs typeface="Times New Roman" panose="02020603050405020304" pitchFamily="18" charset="0"/>
              </a:rPr>
              <a:t>Powerful clinical tool when used ethically (</a:t>
            </a:r>
            <a:r>
              <a:rPr lang="en-US" dirty="0" err="1">
                <a:latin typeface="Times New Roman" panose="02020603050405020304" pitchFamily="18" charset="0"/>
                <a:cs typeface="Times New Roman" panose="02020603050405020304" pitchFamily="18" charset="0"/>
              </a:rPr>
              <a:t>Groth-Marnat</a:t>
            </a:r>
            <a:r>
              <a:rPr lang="en-US" dirty="0">
                <a:latin typeface="Times New Roman" panose="02020603050405020304" pitchFamily="18" charset="0"/>
                <a:cs typeface="Times New Roman" panose="02020603050405020304" pitchFamily="18" charset="0"/>
              </a:rPr>
              <a:t> &amp; Wright, 2016)</a:t>
            </a:r>
          </a:p>
          <a:p>
            <a:r>
              <a:rPr lang="en-US" dirty="0">
                <a:latin typeface="Times New Roman" panose="02020603050405020304" pitchFamily="18" charset="0"/>
                <a:cs typeface="Times New Roman" panose="02020603050405020304" pitchFamily="18" charset="0"/>
              </a:rPr>
              <a:t>Must be integrated with other data (</a:t>
            </a:r>
            <a:r>
              <a:rPr lang="en-US" dirty="0" err="1">
                <a:latin typeface="Times New Roman" panose="02020603050405020304" pitchFamily="18" charset="0"/>
                <a:cs typeface="Times New Roman" panose="02020603050405020304" pitchFamily="18" charset="0"/>
              </a:rPr>
              <a:t>Widiger</a:t>
            </a:r>
            <a:r>
              <a:rPr lang="en-US" dirty="0">
                <a:latin typeface="Times New Roman" panose="02020603050405020304" pitchFamily="18" charset="0"/>
                <a:cs typeface="Times New Roman" panose="02020603050405020304" pitchFamily="18" charset="0"/>
              </a:rPr>
              <a:t> et al., 2023)</a:t>
            </a:r>
          </a:p>
          <a:p>
            <a:r>
              <a:rPr lang="en-US" dirty="0">
                <a:latin typeface="Times New Roman" panose="02020603050405020304" pitchFamily="18" charset="0"/>
                <a:cs typeface="Times New Roman" panose="02020603050405020304" pitchFamily="18" charset="0"/>
              </a:rPr>
              <a:t>Supports effective treatment planning</a:t>
            </a:r>
          </a:p>
          <a:p>
            <a:r>
              <a:rPr lang="en-US" dirty="0">
                <a:latin typeface="Times New Roman" panose="02020603050405020304" pitchFamily="18" charset="0"/>
                <a:cs typeface="Times New Roman" panose="02020603050405020304" pitchFamily="18" charset="0"/>
              </a:rPr>
              <a:t>Enhances understanding of personality dynamics</a:t>
            </a:r>
          </a:p>
          <a:p>
            <a:r>
              <a:rPr lang="en-US" dirty="0">
                <a:latin typeface="Times New Roman" panose="02020603050405020304" pitchFamily="18" charset="0"/>
                <a:cs typeface="Times New Roman" panose="02020603050405020304" pitchFamily="18" charset="0"/>
              </a:rPr>
              <a:t>Requires expertise and cultural sensitivity</a:t>
            </a:r>
          </a:p>
          <a:p>
            <a:r>
              <a:rPr lang="en-US" dirty="0">
                <a:latin typeface="Times New Roman" panose="02020603050405020304" pitchFamily="18" charset="0"/>
                <a:cs typeface="Times New Roman" panose="02020603050405020304" pitchFamily="18" charset="0"/>
              </a:rPr>
              <a:t>Best used within a comprehensive assessment framework</a:t>
            </a:r>
          </a:p>
        </p:txBody>
      </p:sp>
      <p:sp>
        <p:nvSpPr>
          <p:cNvPr id="12" name="Rectangle 11">
            <a:extLst>
              <a:ext uri="{FF2B5EF4-FFF2-40B4-BE49-F238E27FC236}">
                <a16:creationId xmlns:a16="http://schemas.microsoft.com/office/drawing/2014/main" id="{EB97D8A6-1C5A-42B6-AE78-F3D0F9BDF0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Graphic 6" descr="Head with Gears">
            <a:extLst>
              <a:ext uri="{FF2B5EF4-FFF2-40B4-BE49-F238E27FC236}">
                <a16:creationId xmlns:a16="http://schemas.microsoft.com/office/drawing/2014/main" id="{84A0F9C8-6821-287F-A9D6-C4B307AAF5F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52340" y="1778834"/>
            <a:ext cx="3299579" cy="3299579"/>
          </a:xfrm>
          <a:prstGeom prst="rect">
            <a:avLst/>
          </a:prstGeom>
        </p:spPr>
      </p:pic>
    </p:spTree>
    <p:extLst>
      <p:ext uri="{BB962C8B-B14F-4D97-AF65-F5344CB8AC3E}">
        <p14:creationId xmlns:p14="http://schemas.microsoft.com/office/powerpoint/2010/main" val="2454572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8F9BF-01BC-9F46-BFF3-A0FAE14E48C8}"/>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C3FED149-66C3-A64A-B526-1327DBE8BAAF}"/>
              </a:ext>
            </a:extLst>
          </p:cNvPr>
          <p:cNvSpPr>
            <a:spLocks noGrp="1"/>
          </p:cNvSpPr>
          <p:nvPr>
            <p:ph idx="1"/>
          </p:nvPr>
        </p:nvSpPr>
        <p:spPr/>
        <p:txBody>
          <a:bodyPr>
            <a:noAutofit/>
          </a:bodyPr>
          <a:lstStyle/>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American Counseling Association. (2014). </a:t>
            </a:r>
            <a:r>
              <a:rPr lang="en-US" sz="1200" i="1" dirty="0">
                <a:effectLst/>
                <a:latin typeface="Times New Roman" panose="02020603050405020304" pitchFamily="18" charset="0"/>
                <a:ea typeface="Times New Roman" panose="02020603050405020304" pitchFamily="18" charset="0"/>
              </a:rPr>
              <a:t>ACA code of ethics.</a:t>
            </a:r>
            <a:r>
              <a:rPr lang="en-US" sz="1200" dirty="0">
                <a:effectLst/>
                <a:latin typeface="Times New Roman" panose="02020603050405020304" pitchFamily="18" charset="0"/>
                <a:ea typeface="Times New Roman" panose="02020603050405020304" pitchFamily="18" charset="0"/>
              </a:rPr>
              <a:t> </a:t>
            </a:r>
            <a:r>
              <a:rPr lang="en-US" sz="1200" u="sng" dirty="0">
                <a:solidFill>
                  <a:srgbClr val="0563C1"/>
                </a:solidFill>
                <a:effectLst/>
                <a:latin typeface="Times New Roman" panose="02020603050405020304" pitchFamily="18" charset="0"/>
                <a:ea typeface="Times New Roman" panose="02020603050405020304" pitchFamily="18" charset="0"/>
                <a:hlinkClick r:id="rId3"/>
              </a:rPr>
              <a:t>https://www.counseling.org/docs/default-source/default-document-library/ethics/2014-aca-code-of-ethics.pdf</a:t>
            </a:r>
            <a:endParaRPr lang="en-US" sz="1200" dirty="0">
              <a:effectLst/>
              <a:latin typeface="Times New Roman" panose="02020603050405020304" pitchFamily="18" charset="0"/>
              <a:ea typeface="Times New Roman" panose="02020603050405020304" pitchFamily="18" charset="0"/>
            </a:endParaRP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Bazmara, D., Kamkari, K., Salehi, M., &amp; Mardani Rad, M. (2023). Standardization and investigation of internal consistency, reliability, and criterion validity of the fourth version of the millon test (MCMI-IV). </a:t>
            </a:r>
            <a:r>
              <a:rPr lang="en-US" sz="1200" i="1" dirty="0">
                <a:effectLst/>
                <a:latin typeface="Times New Roman" panose="02020603050405020304" pitchFamily="18" charset="0"/>
                <a:ea typeface="Times New Roman" panose="02020603050405020304" pitchFamily="18" charset="0"/>
              </a:rPr>
              <a:t>Journal of Assessment and Research in Applied Counseling</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5</a:t>
            </a:r>
            <a:r>
              <a:rPr lang="en-US" sz="1200" dirty="0">
                <a:effectLst/>
                <a:latin typeface="Times New Roman" panose="02020603050405020304" pitchFamily="18" charset="0"/>
                <a:ea typeface="Times New Roman" panose="02020603050405020304" pitchFamily="18" charset="0"/>
              </a:rPr>
              <a:t>(2), 70–84. </a:t>
            </a:r>
            <a:r>
              <a:rPr lang="en-US" sz="1200" u="sng" dirty="0">
                <a:solidFill>
                  <a:srgbClr val="0563C1"/>
                </a:solidFill>
                <a:effectLst/>
                <a:latin typeface="Times New Roman" panose="02020603050405020304" pitchFamily="18" charset="0"/>
                <a:ea typeface="Times New Roman" panose="02020603050405020304" pitchFamily="18" charset="0"/>
                <a:hlinkClick r:id="rId4"/>
              </a:rPr>
              <a:t>https://doi.org/10.61838/kman.jarac.5.2.10</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Groth-Marnat, G., &amp; Wright, A. J. (2016). </a:t>
            </a:r>
            <a:r>
              <a:rPr lang="en-US" sz="1200" i="1" dirty="0">
                <a:effectLst/>
                <a:latin typeface="Times New Roman" panose="02020603050405020304" pitchFamily="18" charset="0"/>
                <a:ea typeface="Times New Roman" panose="02020603050405020304" pitchFamily="18" charset="0"/>
              </a:rPr>
              <a:t>Handbook of psychological assessment </a:t>
            </a:r>
            <a:r>
              <a:rPr lang="en-US" sz="1200" dirty="0">
                <a:effectLst/>
                <a:latin typeface="Times New Roman" panose="02020603050405020304" pitchFamily="18" charset="0"/>
                <a:ea typeface="Times New Roman" panose="02020603050405020304" pitchFamily="18" charset="0"/>
              </a:rPr>
              <a:t>(6</a:t>
            </a:r>
            <a:r>
              <a:rPr lang="en-US" sz="1200" baseline="30000" dirty="0">
                <a:effectLst/>
                <a:latin typeface="Times New Roman" panose="02020603050405020304" pitchFamily="18" charset="0"/>
                <a:ea typeface="Times New Roman" panose="02020603050405020304" pitchFamily="18" charset="0"/>
              </a:rPr>
              <a:t>th</a:t>
            </a:r>
            <a:r>
              <a:rPr lang="en-US" sz="1200" dirty="0">
                <a:effectLst/>
                <a:latin typeface="Times New Roman" panose="02020603050405020304" pitchFamily="18" charset="0"/>
                <a:ea typeface="Times New Roman" panose="02020603050405020304" pitchFamily="18" charset="0"/>
              </a:rPr>
              <a:t> ed.) Wiley.</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Mohammadi, M. R., Hooshyari, Z., Delavar, A., Amanat, M., Mohammadi, A., Abasi, I., &amp; Salehi, M. (2022). Diagnostic validity of millon clinical multiaxial inventory-IV (MCMI-IV). </a:t>
            </a:r>
            <a:r>
              <a:rPr lang="en-US" sz="1200" i="1" dirty="0">
                <a:effectLst/>
                <a:latin typeface="Times New Roman" panose="02020603050405020304" pitchFamily="18" charset="0"/>
                <a:ea typeface="Times New Roman" panose="02020603050405020304" pitchFamily="18" charset="0"/>
              </a:rPr>
              <a:t>Current Psychology</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42</a:t>
            </a:r>
            <a:r>
              <a:rPr lang="en-US" sz="1200" dirty="0">
                <a:effectLst/>
                <a:latin typeface="Times New Roman" panose="02020603050405020304" pitchFamily="18" charset="0"/>
                <a:ea typeface="Times New Roman" panose="02020603050405020304" pitchFamily="18" charset="0"/>
              </a:rPr>
              <a:t>(21), 18052–18060. </a:t>
            </a:r>
            <a:r>
              <a:rPr lang="en-US" sz="1200" u="sng" dirty="0">
                <a:solidFill>
                  <a:srgbClr val="0563C1"/>
                </a:solidFill>
                <a:effectLst/>
                <a:latin typeface="Times New Roman" panose="02020603050405020304" pitchFamily="18" charset="0"/>
                <a:ea typeface="Times New Roman" panose="02020603050405020304" pitchFamily="18" charset="0"/>
                <a:hlinkClick r:id="rId5"/>
              </a:rPr>
              <a:t>https://doi.org/10.1007/s12144-022-02972-9</a:t>
            </a:r>
            <a:r>
              <a:rPr lang="en-US" sz="12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145030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2AD5-47E8-EC4B-8881-3FFA4207A0BC}"/>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 Cont.</a:t>
            </a:r>
          </a:p>
        </p:txBody>
      </p:sp>
      <p:sp>
        <p:nvSpPr>
          <p:cNvPr id="3" name="Content Placeholder 2">
            <a:extLst>
              <a:ext uri="{FF2B5EF4-FFF2-40B4-BE49-F238E27FC236}">
                <a16:creationId xmlns:a16="http://schemas.microsoft.com/office/drawing/2014/main" id="{AB01A862-1179-2D4E-998E-EC1788CD8367}"/>
              </a:ext>
            </a:extLst>
          </p:cNvPr>
          <p:cNvSpPr>
            <a:spLocks noGrp="1"/>
          </p:cNvSpPr>
          <p:nvPr>
            <p:ph idx="1"/>
          </p:nvPr>
        </p:nvSpPr>
        <p:spPr/>
        <p:txBody>
          <a:bodyPr>
            <a:normAutofit/>
          </a:bodyPr>
          <a:lstStyle/>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Serenko, A. (2023). Personality disorders as a predictor of counterproductive knowledge behavior: The application of the millon clinical multiaxial inventory-IV. </a:t>
            </a:r>
            <a:r>
              <a:rPr lang="en-US" sz="1200" i="1" dirty="0">
                <a:effectLst/>
                <a:latin typeface="Times New Roman" panose="02020603050405020304" pitchFamily="18" charset="0"/>
                <a:ea typeface="Times New Roman" panose="02020603050405020304" pitchFamily="18" charset="0"/>
              </a:rPr>
              <a:t>Journal of Knowledge Management</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27</a:t>
            </a:r>
            <a:r>
              <a:rPr lang="en-US" sz="1200" dirty="0">
                <a:effectLst/>
                <a:latin typeface="Times New Roman" panose="02020603050405020304" pitchFamily="18" charset="0"/>
                <a:ea typeface="Times New Roman" panose="02020603050405020304" pitchFamily="18" charset="0"/>
              </a:rPr>
              <a:t>(8), 2249–2282. </a:t>
            </a:r>
            <a:r>
              <a:rPr lang="en-US" sz="1200" u="sng" dirty="0">
                <a:solidFill>
                  <a:srgbClr val="0563C1"/>
                </a:solidFill>
                <a:effectLst/>
                <a:latin typeface="Times New Roman" panose="02020603050405020304" pitchFamily="18" charset="0"/>
                <a:ea typeface="Times New Roman" panose="02020603050405020304" pitchFamily="18" charset="0"/>
                <a:hlinkClick r:id="rId2"/>
              </a:rPr>
              <a:t>https://doi.org/10.1108/jkm-10-2021-0796</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Widiger, T. A., Hines, A., &amp; Crego, C. (2023). Evidence-based assessment of personality disorder. </a:t>
            </a:r>
            <a:r>
              <a:rPr lang="en-US" sz="1200" i="1" dirty="0">
                <a:effectLst/>
                <a:latin typeface="Times New Roman" panose="02020603050405020304" pitchFamily="18" charset="0"/>
                <a:ea typeface="Times New Roman" panose="02020603050405020304" pitchFamily="18" charset="0"/>
              </a:rPr>
              <a:t>Assessment</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31</a:t>
            </a:r>
            <a:r>
              <a:rPr lang="en-US" sz="1200" dirty="0">
                <a:effectLst/>
                <a:latin typeface="Times New Roman" panose="02020603050405020304" pitchFamily="18" charset="0"/>
                <a:ea typeface="Times New Roman" panose="02020603050405020304" pitchFamily="18" charset="0"/>
              </a:rPr>
              <a:t>(1), 191–198. </a:t>
            </a:r>
            <a:r>
              <a:rPr lang="en-US" sz="1200" u="sng" dirty="0">
                <a:solidFill>
                  <a:srgbClr val="0563C1"/>
                </a:solidFill>
                <a:effectLst/>
                <a:latin typeface="Times New Roman" panose="02020603050405020304" pitchFamily="18" charset="0"/>
                <a:ea typeface="Times New Roman" panose="02020603050405020304" pitchFamily="18" charset="0"/>
                <a:hlinkClick r:id="rId3"/>
              </a:rPr>
              <a:t>https://doi.org/10.1177/10731911231176461</a:t>
            </a:r>
            <a:r>
              <a:rPr lang="en-US" sz="12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679835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63A3D-01AA-4640-A9FD-E279D1ED495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Introduction</a:t>
            </a:r>
          </a:p>
        </p:txBody>
      </p:sp>
      <p:graphicFrame>
        <p:nvGraphicFramePr>
          <p:cNvPr id="5" name="Content Placeholder 2">
            <a:extLst>
              <a:ext uri="{FF2B5EF4-FFF2-40B4-BE49-F238E27FC236}">
                <a16:creationId xmlns:a16="http://schemas.microsoft.com/office/drawing/2014/main" id="{5B59D322-9835-2130-2A74-0D17842BADDF}"/>
              </a:ext>
            </a:extLst>
          </p:cNvPr>
          <p:cNvGraphicFramePr>
            <a:graphicFrameLocks noGrp="1"/>
          </p:cNvGraphicFramePr>
          <p:nvPr>
            <p:ph idx="1"/>
            <p:extLst>
              <p:ext uri="{D42A27DB-BD31-4B8C-83A1-F6EECF244321}">
                <p14:modId xmlns:p14="http://schemas.microsoft.com/office/powerpoint/2010/main" val="1205653808"/>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24552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93D97C6-63EF-4CA6-B01D-25E2772DC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ED34CB8-58C4-754F-B1DD-1728BF9DBE81}"/>
              </a:ext>
            </a:extLst>
          </p:cNvPr>
          <p:cNvSpPr>
            <a:spLocks noGrp="1"/>
          </p:cNvSpPr>
          <p:nvPr>
            <p:ph type="title"/>
          </p:nvPr>
        </p:nvSpPr>
        <p:spPr>
          <a:xfrm>
            <a:off x="5100824" y="685800"/>
            <a:ext cx="6176776" cy="1485900"/>
          </a:xfrm>
        </p:spPr>
        <p:txBody>
          <a:bodyPr>
            <a:normAutofit/>
          </a:bodyPr>
          <a:lstStyle/>
          <a:p>
            <a:r>
              <a:rPr lang="en-US" dirty="0">
                <a:latin typeface="Times New Roman" panose="02020603050405020304" pitchFamily="18" charset="0"/>
                <a:cs typeface="Times New Roman" panose="02020603050405020304" pitchFamily="18" charset="0"/>
              </a:rPr>
              <a:t>What Is the MCMI-IV?</a:t>
            </a:r>
          </a:p>
        </p:txBody>
      </p:sp>
      <p:pic>
        <p:nvPicPr>
          <p:cNvPr id="7" name="Graphic 6" descr="Head with Gears">
            <a:extLst>
              <a:ext uri="{FF2B5EF4-FFF2-40B4-BE49-F238E27FC236}">
                <a16:creationId xmlns:a16="http://schemas.microsoft.com/office/drawing/2014/main" id="{E9583367-6B2A-8BA0-7EB3-AA0A247FD9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4276" y="1881930"/>
            <a:ext cx="3093388" cy="3093388"/>
          </a:xfrm>
          <a:prstGeom prst="rect">
            <a:avLst/>
          </a:prstGeom>
        </p:spPr>
      </p:pic>
      <p:sp>
        <p:nvSpPr>
          <p:cNvPr id="12" name="Rectangle 11">
            <a:extLst>
              <a:ext uri="{FF2B5EF4-FFF2-40B4-BE49-F238E27FC236}">
                <a16:creationId xmlns:a16="http://schemas.microsoft.com/office/drawing/2014/main" id="{5DA4A40B-EDCE-42FC-B189-AEFB4F82E8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354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Content Placeholder 2">
            <a:extLst>
              <a:ext uri="{FF2B5EF4-FFF2-40B4-BE49-F238E27FC236}">
                <a16:creationId xmlns:a16="http://schemas.microsoft.com/office/drawing/2014/main" id="{03898206-80DE-7B4F-952C-AE1B0FEBAD68}"/>
              </a:ext>
            </a:extLst>
          </p:cNvPr>
          <p:cNvSpPr>
            <a:spLocks noGrp="1"/>
          </p:cNvSpPr>
          <p:nvPr>
            <p:ph idx="1"/>
          </p:nvPr>
        </p:nvSpPr>
        <p:spPr>
          <a:xfrm>
            <a:off x="5100824" y="2286000"/>
            <a:ext cx="6176776" cy="3581400"/>
          </a:xfrm>
        </p:spPr>
        <p:txBody>
          <a:bodyPr>
            <a:normAutofit/>
          </a:bodyPr>
          <a:lstStyle/>
          <a:p>
            <a:r>
              <a:rPr lang="en-US" dirty="0">
                <a:latin typeface="Times New Roman" panose="02020603050405020304" pitchFamily="18" charset="0"/>
                <a:cs typeface="Times New Roman" panose="02020603050405020304" pitchFamily="18" charset="0"/>
              </a:rPr>
              <a:t>Self-report psychological inventory (</a:t>
            </a:r>
            <a:r>
              <a:rPr lang="en-US" dirty="0" err="1">
                <a:latin typeface="Times New Roman" panose="02020603050405020304" pitchFamily="18" charset="0"/>
                <a:cs typeface="Times New Roman" panose="02020603050405020304" pitchFamily="18" charset="0"/>
              </a:rPr>
              <a:t>Groth-Marnat</a:t>
            </a:r>
            <a:r>
              <a:rPr lang="en-US" dirty="0">
                <a:latin typeface="Times New Roman" panose="02020603050405020304" pitchFamily="18" charset="0"/>
                <a:cs typeface="Times New Roman" panose="02020603050405020304" pitchFamily="18" charset="0"/>
              </a:rPr>
              <a:t> &amp; Wright, 2016)</a:t>
            </a:r>
          </a:p>
          <a:p>
            <a:r>
              <a:rPr lang="en-US" dirty="0">
                <a:latin typeface="Times New Roman" panose="02020603050405020304" pitchFamily="18" charset="0"/>
                <a:cs typeface="Times New Roman" panose="02020603050405020304" pitchFamily="18" charset="0"/>
              </a:rPr>
              <a:t>Aligned with DSM-5 diagnostic constructs (</a:t>
            </a:r>
            <a:r>
              <a:rPr lang="en-US" dirty="0" err="1">
                <a:latin typeface="Times New Roman" panose="02020603050405020304" pitchFamily="18" charset="0"/>
                <a:cs typeface="Times New Roman" panose="02020603050405020304" pitchFamily="18" charset="0"/>
              </a:rPr>
              <a:t>Widiger</a:t>
            </a:r>
            <a:r>
              <a:rPr lang="en-US" dirty="0">
                <a:latin typeface="Times New Roman" panose="02020603050405020304" pitchFamily="18" charset="0"/>
                <a:cs typeface="Times New Roman" panose="02020603050405020304" pitchFamily="18" charset="0"/>
              </a:rPr>
              <a:t> et al., 2023)</a:t>
            </a:r>
          </a:p>
          <a:p>
            <a:r>
              <a:rPr lang="en-US" dirty="0">
                <a:latin typeface="Times New Roman" panose="02020603050405020304" pitchFamily="18" charset="0"/>
                <a:cs typeface="Times New Roman" panose="02020603050405020304" pitchFamily="18" charset="0"/>
              </a:rPr>
              <a:t>Based on Millon’s evolutionary theory (</a:t>
            </a:r>
            <a:r>
              <a:rPr lang="en-US" dirty="0" err="1">
                <a:latin typeface="Times New Roman" panose="02020603050405020304" pitchFamily="18" charset="0"/>
                <a:cs typeface="Times New Roman" panose="02020603050405020304" pitchFamily="18" charset="0"/>
              </a:rPr>
              <a:t>Groth-Marnat</a:t>
            </a:r>
            <a:r>
              <a:rPr lang="en-US" dirty="0">
                <a:latin typeface="Times New Roman" panose="02020603050405020304" pitchFamily="18" charset="0"/>
                <a:cs typeface="Times New Roman" panose="02020603050405020304" pitchFamily="18" charset="0"/>
              </a:rPr>
              <a:t> &amp; Wright, 2016)</a:t>
            </a:r>
          </a:p>
          <a:p>
            <a:r>
              <a:rPr lang="en-US" dirty="0">
                <a:latin typeface="Times New Roman" panose="02020603050405020304" pitchFamily="18" charset="0"/>
                <a:cs typeface="Times New Roman" panose="02020603050405020304" pitchFamily="18" charset="0"/>
              </a:rPr>
              <a:t>Focused on personality and psychopathology</a:t>
            </a:r>
          </a:p>
          <a:p>
            <a:r>
              <a:rPr lang="en-US" dirty="0">
                <a:latin typeface="Times New Roman" panose="02020603050405020304" pitchFamily="18" charset="0"/>
                <a:cs typeface="Times New Roman" panose="02020603050405020304" pitchFamily="18" charset="0"/>
              </a:rPr>
              <a:t>Commonly used in clinical and forensic settings (</a:t>
            </a:r>
            <a:r>
              <a:rPr lang="en-US" dirty="0" err="1">
                <a:latin typeface="Times New Roman" panose="02020603050405020304" pitchFamily="18" charset="0"/>
                <a:cs typeface="Times New Roman" panose="02020603050405020304" pitchFamily="18" charset="0"/>
              </a:rPr>
              <a:t>Widiger</a:t>
            </a:r>
            <a:r>
              <a:rPr lang="en-US" dirty="0">
                <a:latin typeface="Times New Roman" panose="02020603050405020304" pitchFamily="18" charset="0"/>
                <a:cs typeface="Times New Roman" panose="02020603050405020304" pitchFamily="18" charset="0"/>
              </a:rPr>
              <a:t> et al., 2023)</a:t>
            </a:r>
          </a:p>
        </p:txBody>
      </p:sp>
    </p:spTree>
    <p:extLst>
      <p:ext uri="{BB962C8B-B14F-4D97-AF65-F5344CB8AC3E}">
        <p14:creationId xmlns:p14="http://schemas.microsoft.com/office/powerpoint/2010/main" val="568967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9D53E-A3A8-E84D-A382-4B46B2159912}"/>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What Does the MCMI-IV Measure?</a:t>
            </a:r>
          </a:p>
        </p:txBody>
      </p:sp>
      <p:graphicFrame>
        <p:nvGraphicFramePr>
          <p:cNvPr id="5" name="Content Placeholder 2">
            <a:extLst>
              <a:ext uri="{FF2B5EF4-FFF2-40B4-BE49-F238E27FC236}">
                <a16:creationId xmlns:a16="http://schemas.microsoft.com/office/drawing/2014/main" id="{6698085B-CF26-95E9-2CD5-70271FEF5074}"/>
              </a:ext>
            </a:extLst>
          </p:cNvPr>
          <p:cNvGraphicFramePr>
            <a:graphicFrameLocks noGrp="1"/>
          </p:cNvGraphicFramePr>
          <p:nvPr>
            <p:ph idx="1"/>
            <p:extLst>
              <p:ext uri="{D42A27DB-BD31-4B8C-83A1-F6EECF244321}">
                <p14:modId xmlns:p14="http://schemas.microsoft.com/office/powerpoint/2010/main" val="2803590922"/>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41760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69CF85A-5791-AA46-BFC9-1CFB57119F4E}"/>
              </a:ext>
            </a:extLst>
          </p:cNvPr>
          <p:cNvSpPr>
            <a:spLocks noGrp="1"/>
          </p:cNvSpPr>
          <p:nvPr>
            <p:ph type="title"/>
          </p:nvPr>
        </p:nvSpPr>
        <p:spPr>
          <a:xfrm>
            <a:off x="640081" y="791570"/>
            <a:ext cx="4018839" cy="5262390"/>
          </a:xfrm>
        </p:spPr>
        <p:txBody>
          <a:bodyPr anchor="ctr">
            <a:normAutofit/>
          </a:bodyPr>
          <a:lstStyle/>
          <a:p>
            <a:pPr algn="r"/>
            <a:r>
              <a:rPr lang="en-US" sz="4600" dirty="0">
                <a:solidFill>
                  <a:schemeClr val="bg2"/>
                </a:solidFill>
                <a:latin typeface="Times New Roman" panose="02020603050405020304" pitchFamily="18" charset="0"/>
                <a:cs typeface="Times New Roman" panose="02020603050405020304" pitchFamily="18" charset="0"/>
              </a:rPr>
              <a:t>Structure and Administration</a:t>
            </a:r>
          </a:p>
        </p:txBody>
      </p:sp>
      <p:sp>
        <p:nvSpPr>
          <p:cNvPr id="10" name="Rectangle 9">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9B146932-402A-654A-9B6C-E1A0708F4F43}"/>
              </a:ext>
            </a:extLst>
          </p:cNvPr>
          <p:cNvSpPr>
            <a:spLocks noGrp="1"/>
          </p:cNvSpPr>
          <p:nvPr>
            <p:ph idx="1"/>
          </p:nvPr>
        </p:nvSpPr>
        <p:spPr>
          <a:xfrm>
            <a:off x="6176720" y="791570"/>
            <a:ext cx="4892308" cy="5262390"/>
          </a:xfrm>
        </p:spPr>
        <p:txBody>
          <a:bodyPr anchor="ctr">
            <a:normAutofit/>
          </a:bodyPr>
          <a:lstStyle/>
          <a:p>
            <a:r>
              <a:rPr lang="en-US" sz="1800" dirty="0">
                <a:latin typeface="Times New Roman" panose="02020603050405020304" pitchFamily="18" charset="0"/>
                <a:cs typeface="Times New Roman" panose="02020603050405020304" pitchFamily="18" charset="0"/>
              </a:rPr>
              <a:t>195 true/false items (</a:t>
            </a:r>
            <a:r>
              <a:rPr lang="en-US" sz="1800" dirty="0" err="1">
                <a:latin typeface="Times New Roman" panose="02020603050405020304" pitchFamily="18" charset="0"/>
                <a:cs typeface="Times New Roman" panose="02020603050405020304" pitchFamily="18" charset="0"/>
              </a:rPr>
              <a:t>Groth-Marnat</a:t>
            </a:r>
            <a:r>
              <a:rPr lang="en-US" sz="1800" dirty="0">
                <a:latin typeface="Times New Roman" panose="02020603050405020304" pitchFamily="18" charset="0"/>
                <a:cs typeface="Times New Roman" panose="02020603050405020304" pitchFamily="18" charset="0"/>
              </a:rPr>
              <a:t> &amp; Wright, 2016)</a:t>
            </a:r>
          </a:p>
          <a:p>
            <a:r>
              <a:rPr lang="en-US" sz="1800" dirty="0">
                <a:latin typeface="Times New Roman" panose="02020603050405020304" pitchFamily="18" charset="0"/>
                <a:cs typeface="Times New Roman" panose="02020603050405020304" pitchFamily="18" charset="0"/>
              </a:rPr>
              <a:t>25-30 minutes to complete</a:t>
            </a:r>
          </a:p>
          <a:p>
            <a:r>
              <a:rPr lang="en-US" sz="1800" dirty="0">
                <a:latin typeface="Times New Roman" panose="02020603050405020304" pitchFamily="18" charset="0"/>
                <a:cs typeface="Times New Roman" panose="02020603050405020304" pitchFamily="18" charset="0"/>
              </a:rPr>
              <a:t>Adults ages 18 and older</a:t>
            </a:r>
          </a:p>
          <a:p>
            <a:r>
              <a:rPr lang="en-US" sz="1800" dirty="0">
                <a:latin typeface="Times New Roman" panose="02020603050405020304" pitchFamily="18" charset="0"/>
                <a:cs typeface="Times New Roman" panose="02020603050405020304" pitchFamily="18" charset="0"/>
              </a:rPr>
              <a:t>Administered individually or in clinical settings</a:t>
            </a:r>
          </a:p>
          <a:p>
            <a:r>
              <a:rPr lang="en-US" sz="1800" dirty="0">
                <a:latin typeface="Times New Roman" panose="02020603050405020304" pitchFamily="18" charset="0"/>
                <a:cs typeface="Times New Roman" panose="02020603050405020304" pitchFamily="18" charset="0"/>
              </a:rPr>
              <a:t>Typically used during intake or assessment phases</a:t>
            </a:r>
          </a:p>
          <a:p>
            <a:r>
              <a:rPr lang="en-US" sz="1800" dirty="0">
                <a:latin typeface="Times New Roman" panose="02020603050405020304" pitchFamily="18" charset="0"/>
                <a:cs typeface="Times New Roman" panose="02020603050405020304" pitchFamily="18" charset="0"/>
              </a:rPr>
              <a:t>Requires standardized administration procedures (</a:t>
            </a:r>
            <a:r>
              <a:rPr lang="en-US" sz="1800" dirty="0" err="1">
                <a:latin typeface="Times New Roman" panose="02020603050405020304" pitchFamily="18" charset="0"/>
                <a:cs typeface="Times New Roman" panose="02020603050405020304" pitchFamily="18" charset="0"/>
              </a:rPr>
              <a:t>Widiger</a:t>
            </a:r>
            <a:r>
              <a:rPr lang="en-US" sz="1800" dirty="0">
                <a:latin typeface="Times New Roman" panose="02020603050405020304" pitchFamily="18" charset="0"/>
                <a:cs typeface="Times New Roman" panose="02020603050405020304" pitchFamily="18" charset="0"/>
              </a:rPr>
              <a:t> et al., 2023)</a:t>
            </a:r>
          </a:p>
        </p:txBody>
      </p:sp>
    </p:spTree>
    <p:extLst>
      <p:ext uri="{BB962C8B-B14F-4D97-AF65-F5344CB8AC3E}">
        <p14:creationId xmlns:p14="http://schemas.microsoft.com/office/powerpoint/2010/main" val="42409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Rectangle 9">
            <a:extLst>
              <a:ext uri="{FF2B5EF4-FFF2-40B4-BE49-F238E27FC236}">
                <a16:creationId xmlns:a16="http://schemas.microsoft.com/office/drawing/2014/main" id="{9A204626-2220-4678-A939-FD94EA7B53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4D8F77-3227-7B46-B1D3-5F7BB8A4A8EA}"/>
              </a:ext>
            </a:extLst>
          </p:cNvPr>
          <p:cNvSpPr>
            <a:spLocks noGrp="1"/>
          </p:cNvSpPr>
          <p:nvPr>
            <p:ph type="title"/>
          </p:nvPr>
        </p:nvSpPr>
        <p:spPr>
          <a:xfrm>
            <a:off x="784743" y="685800"/>
            <a:ext cx="5958837" cy="1485900"/>
          </a:xfrm>
        </p:spPr>
        <p:txBody>
          <a:bodyPr>
            <a:normAutofit/>
          </a:bodyPr>
          <a:lstStyle/>
          <a:p>
            <a:r>
              <a:rPr lang="en-US" dirty="0">
                <a:latin typeface="Times New Roman" panose="02020603050405020304" pitchFamily="18" charset="0"/>
                <a:cs typeface="Times New Roman" panose="02020603050405020304" pitchFamily="18" charset="0"/>
              </a:rPr>
              <a:t>Theoretical Foundation</a:t>
            </a:r>
          </a:p>
        </p:txBody>
      </p:sp>
      <p:sp>
        <p:nvSpPr>
          <p:cNvPr id="3" name="Content Placeholder 2">
            <a:extLst>
              <a:ext uri="{FF2B5EF4-FFF2-40B4-BE49-F238E27FC236}">
                <a16:creationId xmlns:a16="http://schemas.microsoft.com/office/drawing/2014/main" id="{797D0694-F4DD-4C4C-9F80-58A1B26FDC2C}"/>
              </a:ext>
            </a:extLst>
          </p:cNvPr>
          <p:cNvSpPr>
            <a:spLocks noGrp="1"/>
          </p:cNvSpPr>
          <p:nvPr>
            <p:ph idx="1"/>
          </p:nvPr>
        </p:nvSpPr>
        <p:spPr>
          <a:xfrm>
            <a:off x="784743" y="2286000"/>
            <a:ext cx="5958837" cy="3581400"/>
          </a:xfrm>
        </p:spPr>
        <p:txBody>
          <a:bodyPr>
            <a:normAutofit/>
          </a:bodyPr>
          <a:lstStyle/>
          <a:p>
            <a:r>
              <a:rPr lang="en-US" dirty="0">
                <a:latin typeface="Times New Roman" panose="02020603050405020304" pitchFamily="18" charset="0"/>
                <a:cs typeface="Times New Roman" panose="02020603050405020304" pitchFamily="18" charset="0"/>
              </a:rPr>
              <a:t>Millon’s evolutionary personality theory (</a:t>
            </a:r>
            <a:r>
              <a:rPr lang="en-US" dirty="0" err="1">
                <a:latin typeface="Times New Roman" panose="02020603050405020304" pitchFamily="18" charset="0"/>
                <a:cs typeface="Times New Roman" panose="02020603050405020304" pitchFamily="18" charset="0"/>
              </a:rPr>
              <a:t>Groth-Marnat</a:t>
            </a:r>
            <a:r>
              <a:rPr lang="en-US" dirty="0">
                <a:latin typeface="Times New Roman" panose="02020603050405020304" pitchFamily="18" charset="0"/>
                <a:cs typeface="Times New Roman" panose="02020603050405020304" pitchFamily="18" charset="0"/>
              </a:rPr>
              <a:t> &amp; Wright, 2016)</a:t>
            </a:r>
          </a:p>
          <a:p>
            <a:r>
              <a:rPr lang="en-US" dirty="0">
                <a:latin typeface="Times New Roman" panose="02020603050405020304" pitchFamily="18" charset="0"/>
                <a:cs typeface="Times New Roman" panose="02020603050405020304" pitchFamily="18" charset="0"/>
              </a:rPr>
              <a:t>Personality as adaptive patterns</a:t>
            </a:r>
          </a:p>
          <a:p>
            <a:r>
              <a:rPr lang="en-US" dirty="0">
                <a:latin typeface="Times New Roman" panose="02020603050405020304" pitchFamily="18" charset="0"/>
                <a:cs typeface="Times New Roman" panose="02020603050405020304" pitchFamily="18" charset="0"/>
              </a:rPr>
              <a:t>Integration of biological, psychological, and social factors</a:t>
            </a:r>
          </a:p>
          <a:p>
            <a:r>
              <a:rPr lang="en-US" dirty="0">
                <a:latin typeface="Times New Roman" panose="02020603050405020304" pitchFamily="18" charset="0"/>
                <a:cs typeface="Times New Roman" panose="02020603050405020304" pitchFamily="18" charset="0"/>
              </a:rPr>
              <a:t>Emphasis on coping styles and reinforcement patterns (</a:t>
            </a:r>
            <a:r>
              <a:rPr lang="en-US" dirty="0" err="1">
                <a:latin typeface="Times New Roman" panose="02020603050405020304" pitchFamily="18" charset="0"/>
                <a:cs typeface="Times New Roman" panose="02020603050405020304" pitchFamily="18" charset="0"/>
              </a:rPr>
              <a:t>Widiger</a:t>
            </a:r>
            <a:r>
              <a:rPr lang="en-US" dirty="0">
                <a:latin typeface="Times New Roman" panose="02020603050405020304" pitchFamily="18" charset="0"/>
                <a:cs typeface="Times New Roman" panose="02020603050405020304" pitchFamily="18" charset="0"/>
              </a:rPr>
              <a:t> et al., 2023)</a:t>
            </a:r>
          </a:p>
          <a:p>
            <a:r>
              <a:rPr lang="en-US" dirty="0">
                <a:latin typeface="Times New Roman" panose="02020603050405020304" pitchFamily="18" charset="0"/>
                <a:cs typeface="Times New Roman" panose="02020603050405020304" pitchFamily="18" charset="0"/>
              </a:rPr>
              <a:t>Explains both strengths and maladaptive traits</a:t>
            </a:r>
          </a:p>
        </p:txBody>
      </p:sp>
      <p:sp>
        <p:nvSpPr>
          <p:cNvPr id="15" name="Rectangle 11">
            <a:extLst>
              <a:ext uri="{FF2B5EF4-FFF2-40B4-BE49-F238E27FC236}">
                <a16:creationId xmlns:a16="http://schemas.microsoft.com/office/drawing/2014/main" id="{EB97D8A6-1C5A-42B6-AE78-F3D0F9BDF0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6" name="Graphic 6" descr="Cycle with People">
            <a:extLst>
              <a:ext uri="{FF2B5EF4-FFF2-40B4-BE49-F238E27FC236}">
                <a16:creationId xmlns:a16="http://schemas.microsoft.com/office/drawing/2014/main" id="{4ACE15B0-EC9A-C224-10D4-18236B32A3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52340" y="1778834"/>
            <a:ext cx="3299579" cy="3299579"/>
          </a:xfrm>
          <a:prstGeom prst="rect">
            <a:avLst/>
          </a:prstGeom>
        </p:spPr>
      </p:pic>
    </p:spTree>
    <p:extLst>
      <p:ext uri="{BB962C8B-B14F-4D97-AF65-F5344CB8AC3E}">
        <p14:creationId xmlns:p14="http://schemas.microsoft.com/office/powerpoint/2010/main" val="1034707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D9CD7-5CFA-E84C-81A0-C1EB459CC957}"/>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Validity and Response Style</a:t>
            </a:r>
          </a:p>
        </p:txBody>
      </p:sp>
      <p:graphicFrame>
        <p:nvGraphicFramePr>
          <p:cNvPr id="7" name="Content Placeholder 2">
            <a:extLst>
              <a:ext uri="{FF2B5EF4-FFF2-40B4-BE49-F238E27FC236}">
                <a16:creationId xmlns:a16="http://schemas.microsoft.com/office/drawing/2014/main" id="{10F1292A-71EE-4ACD-5342-D48E6D584DDC}"/>
              </a:ext>
            </a:extLst>
          </p:cNvPr>
          <p:cNvGraphicFramePr>
            <a:graphicFrameLocks noGrp="1"/>
          </p:cNvGraphicFramePr>
          <p:nvPr>
            <p:ph idx="1"/>
            <p:extLst>
              <p:ext uri="{D42A27DB-BD31-4B8C-83A1-F6EECF244321}">
                <p14:modId xmlns:p14="http://schemas.microsoft.com/office/powerpoint/2010/main" val="4192300985"/>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44293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93D97C6-63EF-4CA6-B01D-25E2772DC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8DF0C71-3226-E547-B014-83FEFA7A02CF}"/>
              </a:ext>
            </a:extLst>
          </p:cNvPr>
          <p:cNvSpPr>
            <a:spLocks noGrp="1"/>
          </p:cNvSpPr>
          <p:nvPr>
            <p:ph type="title"/>
          </p:nvPr>
        </p:nvSpPr>
        <p:spPr>
          <a:xfrm>
            <a:off x="5100824" y="685800"/>
            <a:ext cx="6176776" cy="1485900"/>
          </a:xfrm>
        </p:spPr>
        <p:txBody>
          <a:bodyPr>
            <a:normAutofit/>
          </a:bodyPr>
          <a:lstStyle/>
          <a:p>
            <a:r>
              <a:rPr lang="en-US" dirty="0">
                <a:latin typeface="Times New Roman" panose="02020603050405020304" pitchFamily="18" charset="0"/>
                <a:cs typeface="Times New Roman" panose="02020603050405020304" pitchFamily="18" charset="0"/>
              </a:rPr>
              <a:t>Legal Requirements</a:t>
            </a:r>
          </a:p>
        </p:txBody>
      </p:sp>
      <p:pic>
        <p:nvPicPr>
          <p:cNvPr id="7" name="Graphic 6" descr="Scales of Justice">
            <a:extLst>
              <a:ext uri="{FF2B5EF4-FFF2-40B4-BE49-F238E27FC236}">
                <a16:creationId xmlns:a16="http://schemas.microsoft.com/office/drawing/2014/main" id="{D429C82A-78AE-84D9-F45D-B96B35A9BE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4276" y="1881930"/>
            <a:ext cx="3093388" cy="3093388"/>
          </a:xfrm>
          <a:prstGeom prst="rect">
            <a:avLst/>
          </a:prstGeom>
        </p:spPr>
      </p:pic>
      <p:sp>
        <p:nvSpPr>
          <p:cNvPr id="12" name="Rectangle 11">
            <a:extLst>
              <a:ext uri="{FF2B5EF4-FFF2-40B4-BE49-F238E27FC236}">
                <a16:creationId xmlns:a16="http://schemas.microsoft.com/office/drawing/2014/main" id="{5DA4A40B-EDCE-42FC-B189-AEFB4F82E8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354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FF877B25-69B8-A842-9CEC-2FD0802F060D}"/>
              </a:ext>
            </a:extLst>
          </p:cNvPr>
          <p:cNvSpPr>
            <a:spLocks noGrp="1"/>
          </p:cNvSpPr>
          <p:nvPr>
            <p:ph idx="1"/>
          </p:nvPr>
        </p:nvSpPr>
        <p:spPr>
          <a:xfrm>
            <a:off x="5100824" y="2286000"/>
            <a:ext cx="6176776" cy="3581400"/>
          </a:xfrm>
        </p:spPr>
        <p:txBody>
          <a:bodyPr>
            <a:normAutofit/>
          </a:bodyPr>
          <a:lstStyle/>
          <a:p>
            <a:r>
              <a:rPr lang="en-US" dirty="0">
                <a:latin typeface="Times New Roman" panose="02020603050405020304" pitchFamily="18" charset="0"/>
                <a:cs typeface="Times New Roman" panose="02020603050405020304" pitchFamily="18" charset="0"/>
              </a:rPr>
              <a:t>Appropriate education and training (</a:t>
            </a:r>
            <a:r>
              <a:rPr lang="en-US" dirty="0" err="1">
                <a:latin typeface="Times New Roman" panose="02020603050405020304" pitchFamily="18" charset="0"/>
                <a:cs typeface="Times New Roman" panose="02020603050405020304" pitchFamily="18" charset="0"/>
              </a:rPr>
              <a:t>Groth-Marnat</a:t>
            </a:r>
            <a:r>
              <a:rPr lang="en-US" dirty="0">
                <a:latin typeface="Times New Roman" panose="02020603050405020304" pitchFamily="18" charset="0"/>
                <a:cs typeface="Times New Roman" panose="02020603050405020304" pitchFamily="18" charset="0"/>
              </a:rPr>
              <a:t> &amp; Wright, 2016)</a:t>
            </a:r>
          </a:p>
          <a:p>
            <a:r>
              <a:rPr lang="en-US" dirty="0">
                <a:latin typeface="Times New Roman" panose="02020603050405020304" pitchFamily="18" charset="0"/>
                <a:cs typeface="Times New Roman" panose="02020603050405020304" pitchFamily="18" charset="0"/>
              </a:rPr>
              <a:t>Practice within licensure scope</a:t>
            </a:r>
          </a:p>
          <a:p>
            <a:r>
              <a:rPr lang="en-US" dirty="0">
                <a:latin typeface="Times New Roman" panose="02020603050405020304" pitchFamily="18" charset="0"/>
                <a:cs typeface="Times New Roman" panose="02020603050405020304" pitchFamily="18" charset="0"/>
              </a:rPr>
              <a:t>Compliance with state regulations</a:t>
            </a:r>
          </a:p>
          <a:p>
            <a:r>
              <a:rPr lang="en-US" dirty="0">
                <a:latin typeface="Times New Roman" panose="02020603050405020304" pitchFamily="18" charset="0"/>
                <a:cs typeface="Times New Roman" panose="02020603050405020304" pitchFamily="18" charset="0"/>
              </a:rPr>
              <a:t>Accurate and responsible documentation</a:t>
            </a:r>
          </a:p>
          <a:p>
            <a:r>
              <a:rPr lang="en-US" dirty="0">
                <a:latin typeface="Times New Roman" panose="02020603050405020304" pitchFamily="18" charset="0"/>
                <a:cs typeface="Times New Roman" panose="02020603050405020304" pitchFamily="18" charset="0"/>
              </a:rPr>
              <a:t>Awareness of assessment misuse risks</a:t>
            </a:r>
          </a:p>
        </p:txBody>
      </p:sp>
    </p:spTree>
    <p:extLst>
      <p:ext uri="{BB962C8B-B14F-4D97-AF65-F5344CB8AC3E}">
        <p14:creationId xmlns:p14="http://schemas.microsoft.com/office/powerpoint/2010/main" val="164246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4A553F3-4939-F746-84D1-E965041D1FCB}"/>
              </a:ext>
            </a:extLst>
          </p:cNvPr>
          <p:cNvSpPr>
            <a:spLocks noGrp="1"/>
          </p:cNvSpPr>
          <p:nvPr>
            <p:ph type="title"/>
          </p:nvPr>
        </p:nvSpPr>
        <p:spPr>
          <a:xfrm>
            <a:off x="3363864" y="685800"/>
            <a:ext cx="7705164" cy="1485900"/>
          </a:xfrm>
        </p:spPr>
        <p:txBody>
          <a:bodyPr>
            <a:normAutofit/>
          </a:bodyPr>
          <a:lstStyle/>
          <a:p>
            <a:r>
              <a:rPr lang="en-US" dirty="0">
                <a:latin typeface="Times New Roman" panose="02020603050405020304" pitchFamily="18" charset="0"/>
                <a:cs typeface="Times New Roman" panose="02020603050405020304" pitchFamily="18" charset="0"/>
              </a:rPr>
              <a:t>Ethical Responsibilities</a:t>
            </a:r>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Content Placeholder 2">
            <a:extLst>
              <a:ext uri="{FF2B5EF4-FFF2-40B4-BE49-F238E27FC236}">
                <a16:creationId xmlns:a16="http://schemas.microsoft.com/office/drawing/2014/main" id="{1D07151E-695F-0444-BA1D-B83F320F1D1A}"/>
              </a:ext>
            </a:extLst>
          </p:cNvPr>
          <p:cNvSpPr>
            <a:spLocks noGrp="1"/>
          </p:cNvSpPr>
          <p:nvPr>
            <p:ph idx="1"/>
          </p:nvPr>
        </p:nvSpPr>
        <p:spPr>
          <a:xfrm>
            <a:off x="3363864" y="2286000"/>
            <a:ext cx="7705164" cy="3581400"/>
          </a:xfrm>
        </p:spPr>
        <p:txBody>
          <a:bodyPr>
            <a:normAutofit/>
          </a:bodyPr>
          <a:lstStyle/>
          <a:p>
            <a:r>
              <a:rPr lang="en-US" dirty="0">
                <a:latin typeface="Times New Roman" panose="02020603050405020304" pitchFamily="18" charset="0"/>
                <a:cs typeface="Times New Roman" panose="02020603050405020304" pitchFamily="18" charset="0"/>
              </a:rPr>
              <a:t>Competence in assessment use (</a:t>
            </a:r>
            <a:r>
              <a:rPr lang="en-US" dirty="0" err="1">
                <a:latin typeface="Times New Roman" panose="02020603050405020304" pitchFamily="18" charset="0"/>
                <a:cs typeface="Times New Roman" panose="02020603050405020304" pitchFamily="18" charset="0"/>
              </a:rPr>
              <a:t>Groth-Marnat</a:t>
            </a:r>
            <a:r>
              <a:rPr lang="en-US" dirty="0">
                <a:latin typeface="Times New Roman" panose="02020603050405020304" pitchFamily="18" charset="0"/>
                <a:cs typeface="Times New Roman" panose="02020603050405020304" pitchFamily="18" charset="0"/>
              </a:rPr>
              <a:t> &amp; Wright, 2016)</a:t>
            </a:r>
          </a:p>
          <a:p>
            <a:r>
              <a:rPr lang="en-US" dirty="0">
                <a:latin typeface="Times New Roman" panose="02020603050405020304" pitchFamily="18" charset="0"/>
                <a:cs typeface="Times New Roman" panose="02020603050405020304" pitchFamily="18" charset="0"/>
              </a:rPr>
              <a:t>Informed consent (American Counseling Association, 2014, Section A.2.a)</a:t>
            </a:r>
          </a:p>
          <a:p>
            <a:r>
              <a:rPr lang="en-US" dirty="0">
                <a:latin typeface="Times New Roman" panose="02020603050405020304" pitchFamily="18" charset="0"/>
                <a:cs typeface="Times New Roman" panose="02020603050405020304" pitchFamily="18" charset="0"/>
              </a:rPr>
              <a:t>Confidentiality and appropriate use (Section E.3.a)</a:t>
            </a:r>
          </a:p>
          <a:p>
            <a:r>
              <a:rPr lang="en-US" dirty="0">
                <a:latin typeface="Times New Roman" panose="02020603050405020304" pitchFamily="18" charset="0"/>
                <a:cs typeface="Times New Roman" panose="02020603050405020304" pitchFamily="18" charset="0"/>
              </a:rPr>
              <a:t>Avoidance of harm and misinterpretation (Section E.1.c)</a:t>
            </a:r>
          </a:p>
          <a:p>
            <a:r>
              <a:rPr lang="en-US" dirty="0">
                <a:latin typeface="Times New Roman" panose="02020603050405020304" pitchFamily="18" charset="0"/>
                <a:cs typeface="Times New Roman" panose="02020603050405020304" pitchFamily="18" charset="0"/>
              </a:rPr>
              <a:t>Use within professional boundaries (Section C.2.a)</a:t>
            </a:r>
          </a:p>
        </p:txBody>
      </p:sp>
    </p:spTree>
    <p:extLst>
      <p:ext uri="{BB962C8B-B14F-4D97-AF65-F5344CB8AC3E}">
        <p14:creationId xmlns:p14="http://schemas.microsoft.com/office/powerpoint/2010/main" val="260034650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2341</Words>
  <Application>Microsoft Macintosh PowerPoint</Application>
  <PresentationFormat>Widescreen</PresentationFormat>
  <Paragraphs>142</Paragraphs>
  <Slides>19</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Franklin Gothic Book</vt:lpstr>
      <vt:lpstr>Times New Roman</vt:lpstr>
      <vt:lpstr>Crop</vt:lpstr>
      <vt:lpstr>Millon clinical multiaxial inventory-iv (mcmi-iv)</vt:lpstr>
      <vt:lpstr>Introduction</vt:lpstr>
      <vt:lpstr>What Is the MCMI-IV?</vt:lpstr>
      <vt:lpstr>What Does the MCMI-IV Measure?</vt:lpstr>
      <vt:lpstr>Structure and Administration</vt:lpstr>
      <vt:lpstr>Theoretical Foundation</vt:lpstr>
      <vt:lpstr>Validity and Response Style</vt:lpstr>
      <vt:lpstr>Legal Requirements</vt:lpstr>
      <vt:lpstr>Ethical Responsibilities</vt:lpstr>
      <vt:lpstr>Cultural and Contextual Considerations</vt:lpstr>
      <vt:lpstr>Role in Intake Assessment</vt:lpstr>
      <vt:lpstr>Treatment Planning</vt:lpstr>
      <vt:lpstr>Potential Treatment Strategies</vt:lpstr>
      <vt:lpstr>Ongoing Assessment and Monitoring  </vt:lpstr>
      <vt:lpstr>Limitations of the MCMI-IV</vt:lpstr>
      <vt:lpstr>Professional Implications for Counselors</vt:lpstr>
      <vt:lpstr>Conclusion</vt:lpstr>
      <vt:lpstr>References</vt:lpstr>
      <vt:lpstr>References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Millon clinical multiaxial inventory-iv (mcmi-iv)</dc:title>
  <dc:creator>Microsoft Office User</dc:creator>
  <cp:lastModifiedBy>Microsoft Office User</cp:lastModifiedBy>
  <cp:revision>1</cp:revision>
  <dcterms:created xsi:type="dcterms:W3CDTF">2026-01-16T17:25:56Z</dcterms:created>
  <dcterms:modified xsi:type="dcterms:W3CDTF">2026-01-16T17:31:59Z</dcterms:modified>
</cp:coreProperties>
</file>