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9" r:id="rId10"/>
    <p:sldId id="264" r:id="rId11"/>
    <p:sldId id="268" r:id="rId12"/>
    <p:sldId id="265" r:id="rId13"/>
    <p:sldId id="270"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067"/>
    <p:restoredTop sz="61422"/>
  </p:normalViewPr>
  <p:slideViewPr>
    <p:cSldViewPr snapToGrid="0" snapToObjects="1">
      <p:cViewPr>
        <p:scale>
          <a:sx n="77" d="100"/>
          <a:sy n="77" d="100"/>
        </p:scale>
        <p:origin x="79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E87BC6-61D6-400F-ADE0-0F259404FE24}"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0E22D3B4-40A4-44E0-B99D-BF52D001FC79}">
      <dgm:prSet/>
      <dgm:spPr/>
      <dgm:t>
        <a:bodyPr/>
        <a:lstStyle/>
        <a:p>
          <a:r>
            <a:rPr lang="en-US" baseline="0"/>
            <a:t>Unique challenges faced by children of addicts (Todman &amp; McLaughlin, 2024) </a:t>
          </a:r>
          <a:endParaRPr lang="en-US"/>
        </a:p>
      </dgm:t>
    </dgm:pt>
    <dgm:pt modelId="{D61E2B2E-3E5F-4B7A-9925-B4F79CAE373F}" type="parTrans" cxnId="{3D95F7AA-47BE-4973-B691-71ED191B7F3A}">
      <dgm:prSet/>
      <dgm:spPr/>
      <dgm:t>
        <a:bodyPr/>
        <a:lstStyle/>
        <a:p>
          <a:endParaRPr lang="en-US"/>
        </a:p>
      </dgm:t>
    </dgm:pt>
    <dgm:pt modelId="{1E46A702-3278-44B4-BFBA-521321B5E85D}" type="sibTrans" cxnId="{3D95F7AA-47BE-4973-B691-71ED191B7F3A}">
      <dgm:prSet/>
      <dgm:spPr/>
      <dgm:t>
        <a:bodyPr/>
        <a:lstStyle/>
        <a:p>
          <a:endParaRPr lang="en-US"/>
        </a:p>
      </dgm:t>
    </dgm:pt>
    <dgm:pt modelId="{674BDF3D-A8E9-4AA0-8097-147FE8110EBE}">
      <dgm:prSet/>
      <dgm:spPr/>
      <dgm:t>
        <a:bodyPr/>
        <a:lstStyle/>
        <a:p>
          <a:r>
            <a:rPr lang="en-US" baseline="0"/>
            <a:t>Impact of these experiences</a:t>
          </a:r>
          <a:endParaRPr lang="en-US"/>
        </a:p>
      </dgm:t>
    </dgm:pt>
    <dgm:pt modelId="{E1D9E672-6A03-43F4-9938-7DA542206EA1}" type="parTrans" cxnId="{0B2DB3D9-CC3E-44CC-9496-89F9E0018C76}">
      <dgm:prSet/>
      <dgm:spPr/>
      <dgm:t>
        <a:bodyPr/>
        <a:lstStyle/>
        <a:p>
          <a:endParaRPr lang="en-US"/>
        </a:p>
      </dgm:t>
    </dgm:pt>
    <dgm:pt modelId="{F449A255-D3EA-4E25-B564-683C1B4AD8A8}" type="sibTrans" cxnId="{0B2DB3D9-CC3E-44CC-9496-89F9E0018C76}">
      <dgm:prSet/>
      <dgm:spPr/>
      <dgm:t>
        <a:bodyPr/>
        <a:lstStyle/>
        <a:p>
          <a:endParaRPr lang="en-US"/>
        </a:p>
      </dgm:t>
    </dgm:pt>
    <dgm:pt modelId="{C6766B16-91E8-4C8D-AB4A-992826EE5D5D}">
      <dgm:prSet/>
      <dgm:spPr/>
      <dgm:t>
        <a:bodyPr/>
        <a:lstStyle/>
        <a:p>
          <a:r>
            <a:rPr lang="en-US" baseline="0"/>
            <a:t>Benefits of the group</a:t>
          </a:r>
          <a:endParaRPr lang="en-US"/>
        </a:p>
      </dgm:t>
    </dgm:pt>
    <dgm:pt modelId="{A0134812-6A60-4017-9344-1B7C6996B069}" type="parTrans" cxnId="{94D75C82-4798-4AAD-8B0F-EB112877C5A4}">
      <dgm:prSet/>
      <dgm:spPr/>
      <dgm:t>
        <a:bodyPr/>
        <a:lstStyle/>
        <a:p>
          <a:endParaRPr lang="en-US"/>
        </a:p>
      </dgm:t>
    </dgm:pt>
    <dgm:pt modelId="{0077FAA3-6D15-4BDD-B62D-75D99F741D58}" type="sibTrans" cxnId="{94D75C82-4798-4AAD-8B0F-EB112877C5A4}">
      <dgm:prSet/>
      <dgm:spPr/>
      <dgm:t>
        <a:bodyPr/>
        <a:lstStyle/>
        <a:p>
          <a:endParaRPr lang="en-US"/>
        </a:p>
      </dgm:t>
    </dgm:pt>
    <dgm:pt modelId="{273FBE7C-ED30-4134-A356-4D435E3A84EC}">
      <dgm:prSet/>
      <dgm:spPr/>
      <dgm:t>
        <a:bodyPr/>
        <a:lstStyle/>
        <a:p>
          <a:r>
            <a:rPr lang="en-US" baseline="0"/>
            <a:t>Healing and resilience</a:t>
          </a:r>
          <a:endParaRPr lang="en-US"/>
        </a:p>
      </dgm:t>
    </dgm:pt>
    <dgm:pt modelId="{1A117B96-254F-40EF-873A-E050E2DD8776}" type="parTrans" cxnId="{FE8BE064-817C-4835-AC69-F57B3A2D80E3}">
      <dgm:prSet/>
      <dgm:spPr/>
      <dgm:t>
        <a:bodyPr/>
        <a:lstStyle/>
        <a:p>
          <a:endParaRPr lang="en-US"/>
        </a:p>
      </dgm:t>
    </dgm:pt>
    <dgm:pt modelId="{88825E3F-0EF7-4FAE-BEFB-51C64F8FE606}" type="sibTrans" cxnId="{FE8BE064-817C-4835-AC69-F57B3A2D80E3}">
      <dgm:prSet/>
      <dgm:spPr/>
      <dgm:t>
        <a:bodyPr/>
        <a:lstStyle/>
        <a:p>
          <a:endParaRPr lang="en-US"/>
        </a:p>
      </dgm:t>
    </dgm:pt>
    <dgm:pt modelId="{61403841-FC78-B444-8D35-A9F63EBE4C0B}" type="pres">
      <dgm:prSet presAssocID="{EFE87BC6-61D6-400F-ADE0-0F259404FE24}" presName="vert0" presStyleCnt="0">
        <dgm:presLayoutVars>
          <dgm:dir/>
          <dgm:animOne val="branch"/>
          <dgm:animLvl val="lvl"/>
        </dgm:presLayoutVars>
      </dgm:prSet>
      <dgm:spPr/>
    </dgm:pt>
    <dgm:pt modelId="{04EB3328-0E07-2A48-8D46-EEC1C783AED5}" type="pres">
      <dgm:prSet presAssocID="{0E22D3B4-40A4-44E0-B99D-BF52D001FC79}" presName="thickLine" presStyleLbl="alignNode1" presStyleIdx="0" presStyleCnt="4"/>
      <dgm:spPr/>
    </dgm:pt>
    <dgm:pt modelId="{57838277-98FA-4447-929E-ADCC49680DAF}" type="pres">
      <dgm:prSet presAssocID="{0E22D3B4-40A4-44E0-B99D-BF52D001FC79}" presName="horz1" presStyleCnt="0"/>
      <dgm:spPr/>
    </dgm:pt>
    <dgm:pt modelId="{F78C8E29-C12B-7840-B84D-A1BDD5174A28}" type="pres">
      <dgm:prSet presAssocID="{0E22D3B4-40A4-44E0-B99D-BF52D001FC79}" presName="tx1" presStyleLbl="revTx" presStyleIdx="0" presStyleCnt="4"/>
      <dgm:spPr/>
    </dgm:pt>
    <dgm:pt modelId="{E02A2EAE-7399-1342-9ABA-14D3E7C3C926}" type="pres">
      <dgm:prSet presAssocID="{0E22D3B4-40A4-44E0-B99D-BF52D001FC79}" presName="vert1" presStyleCnt="0"/>
      <dgm:spPr/>
    </dgm:pt>
    <dgm:pt modelId="{36B35875-7534-F542-B95E-09B7C95C255B}" type="pres">
      <dgm:prSet presAssocID="{674BDF3D-A8E9-4AA0-8097-147FE8110EBE}" presName="thickLine" presStyleLbl="alignNode1" presStyleIdx="1" presStyleCnt="4"/>
      <dgm:spPr/>
    </dgm:pt>
    <dgm:pt modelId="{9DB76D01-11E8-5C45-B0FC-8CA5DBFB3610}" type="pres">
      <dgm:prSet presAssocID="{674BDF3D-A8E9-4AA0-8097-147FE8110EBE}" presName="horz1" presStyleCnt="0"/>
      <dgm:spPr/>
    </dgm:pt>
    <dgm:pt modelId="{C0518B0B-6BDF-7346-9C33-39A232A3F248}" type="pres">
      <dgm:prSet presAssocID="{674BDF3D-A8E9-4AA0-8097-147FE8110EBE}" presName="tx1" presStyleLbl="revTx" presStyleIdx="1" presStyleCnt="4"/>
      <dgm:spPr/>
    </dgm:pt>
    <dgm:pt modelId="{2A569B5E-4030-634C-8229-A9E71ACE0B1C}" type="pres">
      <dgm:prSet presAssocID="{674BDF3D-A8E9-4AA0-8097-147FE8110EBE}" presName="vert1" presStyleCnt="0"/>
      <dgm:spPr/>
    </dgm:pt>
    <dgm:pt modelId="{61443666-4DBF-FA44-9808-2CA4065C9027}" type="pres">
      <dgm:prSet presAssocID="{C6766B16-91E8-4C8D-AB4A-992826EE5D5D}" presName="thickLine" presStyleLbl="alignNode1" presStyleIdx="2" presStyleCnt="4"/>
      <dgm:spPr/>
    </dgm:pt>
    <dgm:pt modelId="{F2E57FE4-9559-3841-8A87-AE4B383941E0}" type="pres">
      <dgm:prSet presAssocID="{C6766B16-91E8-4C8D-AB4A-992826EE5D5D}" presName="horz1" presStyleCnt="0"/>
      <dgm:spPr/>
    </dgm:pt>
    <dgm:pt modelId="{9C798014-99F6-F744-B9EB-F279A9DA8FA1}" type="pres">
      <dgm:prSet presAssocID="{C6766B16-91E8-4C8D-AB4A-992826EE5D5D}" presName="tx1" presStyleLbl="revTx" presStyleIdx="2" presStyleCnt="4"/>
      <dgm:spPr/>
    </dgm:pt>
    <dgm:pt modelId="{ED718044-CF59-524B-8CF3-085AABD74D85}" type="pres">
      <dgm:prSet presAssocID="{C6766B16-91E8-4C8D-AB4A-992826EE5D5D}" presName="vert1" presStyleCnt="0"/>
      <dgm:spPr/>
    </dgm:pt>
    <dgm:pt modelId="{F04E11F2-61C8-0A40-B143-F9F49249A9AF}" type="pres">
      <dgm:prSet presAssocID="{273FBE7C-ED30-4134-A356-4D435E3A84EC}" presName="thickLine" presStyleLbl="alignNode1" presStyleIdx="3" presStyleCnt="4"/>
      <dgm:spPr/>
    </dgm:pt>
    <dgm:pt modelId="{9E39BEDC-1B93-274D-B2CE-E79F71F3FA81}" type="pres">
      <dgm:prSet presAssocID="{273FBE7C-ED30-4134-A356-4D435E3A84EC}" presName="horz1" presStyleCnt="0"/>
      <dgm:spPr/>
    </dgm:pt>
    <dgm:pt modelId="{E017F414-FCEA-3A44-83A6-4E877E79EEC2}" type="pres">
      <dgm:prSet presAssocID="{273FBE7C-ED30-4134-A356-4D435E3A84EC}" presName="tx1" presStyleLbl="revTx" presStyleIdx="3" presStyleCnt="4"/>
      <dgm:spPr/>
    </dgm:pt>
    <dgm:pt modelId="{2E58EA81-E897-A240-8687-4A3D6AA70455}" type="pres">
      <dgm:prSet presAssocID="{273FBE7C-ED30-4134-A356-4D435E3A84EC}" presName="vert1" presStyleCnt="0"/>
      <dgm:spPr/>
    </dgm:pt>
  </dgm:ptLst>
  <dgm:cxnLst>
    <dgm:cxn modelId="{85A40C38-DF5A-AB4C-8DC3-7C7C9CB055BB}" type="presOf" srcId="{674BDF3D-A8E9-4AA0-8097-147FE8110EBE}" destId="{C0518B0B-6BDF-7346-9C33-39A232A3F248}" srcOrd="0" destOrd="0" presId="urn:microsoft.com/office/officeart/2008/layout/LinedList"/>
    <dgm:cxn modelId="{7F7DEF45-A52E-0E44-93AC-C3B6E616FAA0}" type="presOf" srcId="{EFE87BC6-61D6-400F-ADE0-0F259404FE24}" destId="{61403841-FC78-B444-8D35-A9F63EBE4C0B}" srcOrd="0" destOrd="0" presId="urn:microsoft.com/office/officeart/2008/layout/LinedList"/>
    <dgm:cxn modelId="{1243734B-927B-AF42-B56C-57A07EC32BFF}" type="presOf" srcId="{273FBE7C-ED30-4134-A356-4D435E3A84EC}" destId="{E017F414-FCEA-3A44-83A6-4E877E79EEC2}" srcOrd="0" destOrd="0" presId="urn:microsoft.com/office/officeart/2008/layout/LinedList"/>
    <dgm:cxn modelId="{FE8BE064-817C-4835-AC69-F57B3A2D80E3}" srcId="{EFE87BC6-61D6-400F-ADE0-0F259404FE24}" destId="{273FBE7C-ED30-4134-A356-4D435E3A84EC}" srcOrd="3" destOrd="0" parTransId="{1A117B96-254F-40EF-873A-E050E2DD8776}" sibTransId="{88825E3F-0EF7-4FAE-BEFB-51C64F8FE606}"/>
    <dgm:cxn modelId="{94D75C82-4798-4AAD-8B0F-EB112877C5A4}" srcId="{EFE87BC6-61D6-400F-ADE0-0F259404FE24}" destId="{C6766B16-91E8-4C8D-AB4A-992826EE5D5D}" srcOrd="2" destOrd="0" parTransId="{A0134812-6A60-4017-9344-1B7C6996B069}" sibTransId="{0077FAA3-6D15-4BDD-B62D-75D99F741D58}"/>
    <dgm:cxn modelId="{74924BA5-18AB-5046-AF65-104E85A8B3A1}" type="presOf" srcId="{C6766B16-91E8-4C8D-AB4A-992826EE5D5D}" destId="{9C798014-99F6-F744-B9EB-F279A9DA8FA1}" srcOrd="0" destOrd="0" presId="urn:microsoft.com/office/officeart/2008/layout/LinedList"/>
    <dgm:cxn modelId="{3D95F7AA-47BE-4973-B691-71ED191B7F3A}" srcId="{EFE87BC6-61D6-400F-ADE0-0F259404FE24}" destId="{0E22D3B4-40A4-44E0-B99D-BF52D001FC79}" srcOrd="0" destOrd="0" parTransId="{D61E2B2E-3E5F-4B7A-9925-B4F79CAE373F}" sibTransId="{1E46A702-3278-44B4-BFBA-521321B5E85D}"/>
    <dgm:cxn modelId="{657100CC-143C-4B40-9D7A-CA51AFB067A8}" type="presOf" srcId="{0E22D3B4-40A4-44E0-B99D-BF52D001FC79}" destId="{F78C8E29-C12B-7840-B84D-A1BDD5174A28}" srcOrd="0" destOrd="0" presId="urn:microsoft.com/office/officeart/2008/layout/LinedList"/>
    <dgm:cxn modelId="{0B2DB3D9-CC3E-44CC-9496-89F9E0018C76}" srcId="{EFE87BC6-61D6-400F-ADE0-0F259404FE24}" destId="{674BDF3D-A8E9-4AA0-8097-147FE8110EBE}" srcOrd="1" destOrd="0" parTransId="{E1D9E672-6A03-43F4-9938-7DA542206EA1}" sibTransId="{F449A255-D3EA-4E25-B564-683C1B4AD8A8}"/>
    <dgm:cxn modelId="{BDD7972F-DF7C-5641-81D9-A19F5B04A036}" type="presParOf" srcId="{61403841-FC78-B444-8D35-A9F63EBE4C0B}" destId="{04EB3328-0E07-2A48-8D46-EEC1C783AED5}" srcOrd="0" destOrd="0" presId="urn:microsoft.com/office/officeart/2008/layout/LinedList"/>
    <dgm:cxn modelId="{1C9F64FB-C60A-5143-8E42-31536E9B2C6A}" type="presParOf" srcId="{61403841-FC78-B444-8D35-A9F63EBE4C0B}" destId="{57838277-98FA-4447-929E-ADCC49680DAF}" srcOrd="1" destOrd="0" presId="urn:microsoft.com/office/officeart/2008/layout/LinedList"/>
    <dgm:cxn modelId="{E5B82158-0287-714C-8186-4278CB4E4BC3}" type="presParOf" srcId="{57838277-98FA-4447-929E-ADCC49680DAF}" destId="{F78C8E29-C12B-7840-B84D-A1BDD5174A28}" srcOrd="0" destOrd="0" presId="urn:microsoft.com/office/officeart/2008/layout/LinedList"/>
    <dgm:cxn modelId="{35FA19AA-DA0F-9041-8552-5ADC28FDB547}" type="presParOf" srcId="{57838277-98FA-4447-929E-ADCC49680DAF}" destId="{E02A2EAE-7399-1342-9ABA-14D3E7C3C926}" srcOrd="1" destOrd="0" presId="urn:microsoft.com/office/officeart/2008/layout/LinedList"/>
    <dgm:cxn modelId="{4B32BE28-3483-154E-82D9-2B1954013D51}" type="presParOf" srcId="{61403841-FC78-B444-8D35-A9F63EBE4C0B}" destId="{36B35875-7534-F542-B95E-09B7C95C255B}" srcOrd="2" destOrd="0" presId="urn:microsoft.com/office/officeart/2008/layout/LinedList"/>
    <dgm:cxn modelId="{AC1EF487-21D2-3447-81CD-CF45C81F6D5D}" type="presParOf" srcId="{61403841-FC78-B444-8D35-A9F63EBE4C0B}" destId="{9DB76D01-11E8-5C45-B0FC-8CA5DBFB3610}" srcOrd="3" destOrd="0" presId="urn:microsoft.com/office/officeart/2008/layout/LinedList"/>
    <dgm:cxn modelId="{0A25970E-56F2-7546-A4D3-23D54AE69E96}" type="presParOf" srcId="{9DB76D01-11E8-5C45-B0FC-8CA5DBFB3610}" destId="{C0518B0B-6BDF-7346-9C33-39A232A3F248}" srcOrd="0" destOrd="0" presId="urn:microsoft.com/office/officeart/2008/layout/LinedList"/>
    <dgm:cxn modelId="{43A8666E-435C-1348-B7ED-591B1DC51EE0}" type="presParOf" srcId="{9DB76D01-11E8-5C45-B0FC-8CA5DBFB3610}" destId="{2A569B5E-4030-634C-8229-A9E71ACE0B1C}" srcOrd="1" destOrd="0" presId="urn:microsoft.com/office/officeart/2008/layout/LinedList"/>
    <dgm:cxn modelId="{FB317804-D852-8C44-AE25-EB9D320A41B3}" type="presParOf" srcId="{61403841-FC78-B444-8D35-A9F63EBE4C0B}" destId="{61443666-4DBF-FA44-9808-2CA4065C9027}" srcOrd="4" destOrd="0" presId="urn:microsoft.com/office/officeart/2008/layout/LinedList"/>
    <dgm:cxn modelId="{8212D9DD-D00B-A34E-B39F-6681077C904D}" type="presParOf" srcId="{61403841-FC78-B444-8D35-A9F63EBE4C0B}" destId="{F2E57FE4-9559-3841-8A87-AE4B383941E0}" srcOrd="5" destOrd="0" presId="urn:microsoft.com/office/officeart/2008/layout/LinedList"/>
    <dgm:cxn modelId="{CD9E1940-A9BA-C24D-AD8F-653D38BF7835}" type="presParOf" srcId="{F2E57FE4-9559-3841-8A87-AE4B383941E0}" destId="{9C798014-99F6-F744-B9EB-F279A9DA8FA1}" srcOrd="0" destOrd="0" presId="urn:microsoft.com/office/officeart/2008/layout/LinedList"/>
    <dgm:cxn modelId="{E82B6D56-E134-D64B-971E-A348CB020D0B}" type="presParOf" srcId="{F2E57FE4-9559-3841-8A87-AE4B383941E0}" destId="{ED718044-CF59-524B-8CF3-085AABD74D85}" srcOrd="1" destOrd="0" presId="urn:microsoft.com/office/officeart/2008/layout/LinedList"/>
    <dgm:cxn modelId="{EC51DDCF-0178-5342-9497-62B55B1411A2}" type="presParOf" srcId="{61403841-FC78-B444-8D35-A9F63EBE4C0B}" destId="{F04E11F2-61C8-0A40-B143-F9F49249A9AF}" srcOrd="6" destOrd="0" presId="urn:microsoft.com/office/officeart/2008/layout/LinedList"/>
    <dgm:cxn modelId="{2A27F8BF-B831-6946-8E59-995E2975FA22}" type="presParOf" srcId="{61403841-FC78-B444-8D35-A9F63EBE4C0B}" destId="{9E39BEDC-1B93-274D-B2CE-E79F71F3FA81}" srcOrd="7" destOrd="0" presId="urn:microsoft.com/office/officeart/2008/layout/LinedList"/>
    <dgm:cxn modelId="{11AD3C9B-7C74-3D4F-AECE-A970C804F67E}" type="presParOf" srcId="{9E39BEDC-1B93-274D-B2CE-E79F71F3FA81}" destId="{E017F414-FCEA-3A44-83A6-4E877E79EEC2}" srcOrd="0" destOrd="0" presId="urn:microsoft.com/office/officeart/2008/layout/LinedList"/>
    <dgm:cxn modelId="{8CD98D8B-10B8-4046-A3A7-4B5A40166A92}" type="presParOf" srcId="{9E39BEDC-1B93-274D-B2CE-E79F71F3FA81}" destId="{2E58EA81-E897-A240-8687-4A3D6AA7045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8A2C33-F401-4E9F-A13F-A0A4FD25D360}"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A8B23102-B0CB-4642-A55E-F84A1793B0D5}">
      <dgm:prSet/>
      <dgm:spPr/>
      <dgm:t>
        <a:bodyPr/>
        <a:lstStyle/>
        <a:p>
          <a:r>
            <a:rPr lang="en-US" baseline="0"/>
            <a:t>Session 1: Introductions and establishing group norms (Corey et al., 2019)</a:t>
          </a:r>
          <a:endParaRPr lang="en-US"/>
        </a:p>
      </dgm:t>
    </dgm:pt>
    <dgm:pt modelId="{638A6175-1E7D-4F8B-92D7-DCEF9377B7BE}" type="parTrans" cxnId="{D9ED8CC1-FBD9-43CD-8353-12F1AA9176A5}">
      <dgm:prSet/>
      <dgm:spPr/>
      <dgm:t>
        <a:bodyPr/>
        <a:lstStyle/>
        <a:p>
          <a:endParaRPr lang="en-US"/>
        </a:p>
      </dgm:t>
    </dgm:pt>
    <dgm:pt modelId="{098592AC-730B-48AA-B895-2F68A3EB6C01}" type="sibTrans" cxnId="{D9ED8CC1-FBD9-43CD-8353-12F1AA9176A5}">
      <dgm:prSet/>
      <dgm:spPr/>
      <dgm:t>
        <a:bodyPr/>
        <a:lstStyle/>
        <a:p>
          <a:endParaRPr lang="en-US"/>
        </a:p>
      </dgm:t>
    </dgm:pt>
    <dgm:pt modelId="{625A3A09-6D13-4C5A-98C9-576D3C0A5261}">
      <dgm:prSet/>
      <dgm:spPr/>
      <dgm:t>
        <a:bodyPr/>
        <a:lstStyle/>
        <a:p>
          <a:r>
            <a:rPr lang="en-US" baseline="0"/>
            <a:t>Session 2-4: Understanding addiction and its effects on families</a:t>
          </a:r>
          <a:endParaRPr lang="en-US"/>
        </a:p>
      </dgm:t>
    </dgm:pt>
    <dgm:pt modelId="{B28275F8-F3C1-4B35-94FB-4B46699DEC34}" type="parTrans" cxnId="{025ECF3C-D5B8-442A-B85F-002A1A6133EB}">
      <dgm:prSet/>
      <dgm:spPr/>
      <dgm:t>
        <a:bodyPr/>
        <a:lstStyle/>
        <a:p>
          <a:endParaRPr lang="en-US"/>
        </a:p>
      </dgm:t>
    </dgm:pt>
    <dgm:pt modelId="{C22EA4FC-C19A-414C-AD17-59F8C1BAFFF8}" type="sibTrans" cxnId="{025ECF3C-D5B8-442A-B85F-002A1A6133EB}">
      <dgm:prSet/>
      <dgm:spPr/>
      <dgm:t>
        <a:bodyPr/>
        <a:lstStyle/>
        <a:p>
          <a:endParaRPr lang="en-US"/>
        </a:p>
      </dgm:t>
    </dgm:pt>
    <dgm:pt modelId="{339D3D9A-CA1E-4377-B1B0-82CA50257FE4}">
      <dgm:prSet/>
      <dgm:spPr/>
      <dgm:t>
        <a:bodyPr/>
        <a:lstStyle/>
        <a:p>
          <a:r>
            <a:rPr lang="en-US" baseline="0"/>
            <a:t>Session 5-6: Emotional expression and regulation</a:t>
          </a:r>
          <a:endParaRPr lang="en-US"/>
        </a:p>
      </dgm:t>
    </dgm:pt>
    <dgm:pt modelId="{9E4F82A6-9173-4D3C-A21D-FFFEE905C28C}" type="parTrans" cxnId="{578EC994-D8A7-4E52-BD81-DE2409D083DF}">
      <dgm:prSet/>
      <dgm:spPr/>
      <dgm:t>
        <a:bodyPr/>
        <a:lstStyle/>
        <a:p>
          <a:endParaRPr lang="en-US"/>
        </a:p>
      </dgm:t>
    </dgm:pt>
    <dgm:pt modelId="{2B06C2BC-5DAC-48F1-B503-52225F98D76C}" type="sibTrans" cxnId="{578EC994-D8A7-4E52-BD81-DE2409D083DF}">
      <dgm:prSet/>
      <dgm:spPr/>
      <dgm:t>
        <a:bodyPr/>
        <a:lstStyle/>
        <a:p>
          <a:endParaRPr lang="en-US"/>
        </a:p>
      </dgm:t>
    </dgm:pt>
    <dgm:pt modelId="{F04A9F14-41C8-4D19-AD90-2E543EF7F521}">
      <dgm:prSet/>
      <dgm:spPr/>
      <dgm:t>
        <a:bodyPr/>
        <a:lstStyle/>
        <a:p>
          <a:r>
            <a:rPr lang="en-US" baseline="0"/>
            <a:t>Session 7-8: Building coping strategies and resilience</a:t>
          </a:r>
          <a:endParaRPr lang="en-US"/>
        </a:p>
      </dgm:t>
    </dgm:pt>
    <dgm:pt modelId="{8225B869-EEE8-4036-A4FC-23AD87F735CF}" type="parTrans" cxnId="{2DCA0D7B-43B2-486C-9F67-FCCD2DB6D45C}">
      <dgm:prSet/>
      <dgm:spPr/>
      <dgm:t>
        <a:bodyPr/>
        <a:lstStyle/>
        <a:p>
          <a:endParaRPr lang="en-US"/>
        </a:p>
      </dgm:t>
    </dgm:pt>
    <dgm:pt modelId="{73207F12-928E-45CF-8568-924F40E62FDB}" type="sibTrans" cxnId="{2DCA0D7B-43B2-486C-9F67-FCCD2DB6D45C}">
      <dgm:prSet/>
      <dgm:spPr/>
      <dgm:t>
        <a:bodyPr/>
        <a:lstStyle/>
        <a:p>
          <a:endParaRPr lang="en-US"/>
        </a:p>
      </dgm:t>
    </dgm:pt>
    <dgm:pt modelId="{A7915B53-F4ED-449E-83BF-3EB988910E77}">
      <dgm:prSet/>
      <dgm:spPr/>
      <dgm:t>
        <a:bodyPr/>
        <a:lstStyle/>
        <a:p>
          <a:r>
            <a:rPr lang="en-US" baseline="0"/>
            <a:t>Session 9: Developing communication skills and creating support networks</a:t>
          </a:r>
          <a:endParaRPr lang="en-US"/>
        </a:p>
      </dgm:t>
    </dgm:pt>
    <dgm:pt modelId="{146E6AF2-4AB4-43E4-9DAF-D5782C758220}" type="parTrans" cxnId="{B78D0B0D-D91E-4C68-9AEF-BD30C896A4F8}">
      <dgm:prSet/>
      <dgm:spPr/>
      <dgm:t>
        <a:bodyPr/>
        <a:lstStyle/>
        <a:p>
          <a:endParaRPr lang="en-US"/>
        </a:p>
      </dgm:t>
    </dgm:pt>
    <dgm:pt modelId="{6EAD49C1-EAEA-48D8-BCAB-D61CDF38104E}" type="sibTrans" cxnId="{B78D0B0D-D91E-4C68-9AEF-BD30C896A4F8}">
      <dgm:prSet/>
      <dgm:spPr/>
      <dgm:t>
        <a:bodyPr/>
        <a:lstStyle/>
        <a:p>
          <a:endParaRPr lang="en-US"/>
        </a:p>
      </dgm:t>
    </dgm:pt>
    <dgm:pt modelId="{9BC3C877-38C6-4F97-8CBB-AA4EF37607AD}">
      <dgm:prSet/>
      <dgm:spPr/>
      <dgm:t>
        <a:bodyPr/>
        <a:lstStyle/>
        <a:p>
          <a:r>
            <a:rPr lang="en-US" baseline="0"/>
            <a:t>Session 10: Closure and reflection</a:t>
          </a:r>
          <a:endParaRPr lang="en-US"/>
        </a:p>
      </dgm:t>
    </dgm:pt>
    <dgm:pt modelId="{B0CAD710-CB8B-447C-BDB8-19B3A686E2CC}" type="parTrans" cxnId="{425C127E-4193-4FA0-94D2-2003E9D1CF6E}">
      <dgm:prSet/>
      <dgm:spPr/>
      <dgm:t>
        <a:bodyPr/>
        <a:lstStyle/>
        <a:p>
          <a:endParaRPr lang="en-US"/>
        </a:p>
      </dgm:t>
    </dgm:pt>
    <dgm:pt modelId="{904A8CA5-8CD6-48E0-8609-1D6C7D298E9D}" type="sibTrans" cxnId="{425C127E-4193-4FA0-94D2-2003E9D1CF6E}">
      <dgm:prSet/>
      <dgm:spPr/>
      <dgm:t>
        <a:bodyPr/>
        <a:lstStyle/>
        <a:p>
          <a:endParaRPr lang="en-US"/>
        </a:p>
      </dgm:t>
    </dgm:pt>
    <dgm:pt modelId="{A7DF2E8A-1DB5-8444-93E1-BC18D7FDC659}" type="pres">
      <dgm:prSet presAssocID="{0D8A2C33-F401-4E9F-A13F-A0A4FD25D360}" presName="vert0" presStyleCnt="0">
        <dgm:presLayoutVars>
          <dgm:dir/>
          <dgm:animOne val="branch"/>
          <dgm:animLvl val="lvl"/>
        </dgm:presLayoutVars>
      </dgm:prSet>
      <dgm:spPr/>
    </dgm:pt>
    <dgm:pt modelId="{B911D952-C967-A345-947F-8207142E6A1B}" type="pres">
      <dgm:prSet presAssocID="{A8B23102-B0CB-4642-A55E-F84A1793B0D5}" presName="thickLine" presStyleLbl="alignNode1" presStyleIdx="0" presStyleCnt="6"/>
      <dgm:spPr/>
    </dgm:pt>
    <dgm:pt modelId="{18E5E7F2-8ECF-644F-B9D4-D4A6351CD432}" type="pres">
      <dgm:prSet presAssocID="{A8B23102-B0CB-4642-A55E-F84A1793B0D5}" presName="horz1" presStyleCnt="0"/>
      <dgm:spPr/>
    </dgm:pt>
    <dgm:pt modelId="{D0CF3CD2-D740-4248-911D-D86C4EC05A10}" type="pres">
      <dgm:prSet presAssocID="{A8B23102-B0CB-4642-A55E-F84A1793B0D5}" presName="tx1" presStyleLbl="revTx" presStyleIdx="0" presStyleCnt="6"/>
      <dgm:spPr/>
    </dgm:pt>
    <dgm:pt modelId="{3CADB34F-39D5-EA47-BD40-2766CD17BE53}" type="pres">
      <dgm:prSet presAssocID="{A8B23102-B0CB-4642-A55E-F84A1793B0D5}" presName="vert1" presStyleCnt="0"/>
      <dgm:spPr/>
    </dgm:pt>
    <dgm:pt modelId="{40D168C1-13DC-844F-877A-426C99238553}" type="pres">
      <dgm:prSet presAssocID="{625A3A09-6D13-4C5A-98C9-576D3C0A5261}" presName="thickLine" presStyleLbl="alignNode1" presStyleIdx="1" presStyleCnt="6"/>
      <dgm:spPr/>
    </dgm:pt>
    <dgm:pt modelId="{C2F17D4A-9B4C-C641-A611-87D18825034B}" type="pres">
      <dgm:prSet presAssocID="{625A3A09-6D13-4C5A-98C9-576D3C0A5261}" presName="horz1" presStyleCnt="0"/>
      <dgm:spPr/>
    </dgm:pt>
    <dgm:pt modelId="{139A5B24-B657-D44B-AD92-F8CE687DFD3B}" type="pres">
      <dgm:prSet presAssocID="{625A3A09-6D13-4C5A-98C9-576D3C0A5261}" presName="tx1" presStyleLbl="revTx" presStyleIdx="1" presStyleCnt="6"/>
      <dgm:spPr/>
    </dgm:pt>
    <dgm:pt modelId="{C09194E3-2DB0-AF45-843B-F509C1612B2F}" type="pres">
      <dgm:prSet presAssocID="{625A3A09-6D13-4C5A-98C9-576D3C0A5261}" presName="vert1" presStyleCnt="0"/>
      <dgm:spPr/>
    </dgm:pt>
    <dgm:pt modelId="{A97E8B46-56AD-5442-93B7-804AE867AFEE}" type="pres">
      <dgm:prSet presAssocID="{339D3D9A-CA1E-4377-B1B0-82CA50257FE4}" presName="thickLine" presStyleLbl="alignNode1" presStyleIdx="2" presStyleCnt="6"/>
      <dgm:spPr/>
    </dgm:pt>
    <dgm:pt modelId="{2A26A84A-5B53-AF42-805B-9BB1387335AD}" type="pres">
      <dgm:prSet presAssocID="{339D3D9A-CA1E-4377-B1B0-82CA50257FE4}" presName="horz1" presStyleCnt="0"/>
      <dgm:spPr/>
    </dgm:pt>
    <dgm:pt modelId="{159868F8-E2AB-854F-8C84-2CAD7352096C}" type="pres">
      <dgm:prSet presAssocID="{339D3D9A-CA1E-4377-B1B0-82CA50257FE4}" presName="tx1" presStyleLbl="revTx" presStyleIdx="2" presStyleCnt="6"/>
      <dgm:spPr/>
    </dgm:pt>
    <dgm:pt modelId="{BF448163-6D9B-A242-B2A8-F02F2CBBA7EC}" type="pres">
      <dgm:prSet presAssocID="{339D3D9A-CA1E-4377-B1B0-82CA50257FE4}" presName="vert1" presStyleCnt="0"/>
      <dgm:spPr/>
    </dgm:pt>
    <dgm:pt modelId="{A0335A42-D0C7-094D-8F5D-5831C779687C}" type="pres">
      <dgm:prSet presAssocID="{F04A9F14-41C8-4D19-AD90-2E543EF7F521}" presName="thickLine" presStyleLbl="alignNode1" presStyleIdx="3" presStyleCnt="6"/>
      <dgm:spPr/>
    </dgm:pt>
    <dgm:pt modelId="{0E05AE7D-61DB-0241-B4EC-DF6E2A418187}" type="pres">
      <dgm:prSet presAssocID="{F04A9F14-41C8-4D19-AD90-2E543EF7F521}" presName="horz1" presStyleCnt="0"/>
      <dgm:spPr/>
    </dgm:pt>
    <dgm:pt modelId="{6DF62037-C20F-8F4D-B13D-05897266A53F}" type="pres">
      <dgm:prSet presAssocID="{F04A9F14-41C8-4D19-AD90-2E543EF7F521}" presName="tx1" presStyleLbl="revTx" presStyleIdx="3" presStyleCnt="6"/>
      <dgm:spPr/>
    </dgm:pt>
    <dgm:pt modelId="{7B6B73B7-4628-C24A-8825-5DD8285A5CF0}" type="pres">
      <dgm:prSet presAssocID="{F04A9F14-41C8-4D19-AD90-2E543EF7F521}" presName="vert1" presStyleCnt="0"/>
      <dgm:spPr/>
    </dgm:pt>
    <dgm:pt modelId="{C5284E45-D9AA-B54F-9D85-8AB4D08DA3F0}" type="pres">
      <dgm:prSet presAssocID="{A7915B53-F4ED-449E-83BF-3EB988910E77}" presName="thickLine" presStyleLbl="alignNode1" presStyleIdx="4" presStyleCnt="6"/>
      <dgm:spPr/>
    </dgm:pt>
    <dgm:pt modelId="{C3E3479C-75F6-8A4A-8A71-BF68D832ED7D}" type="pres">
      <dgm:prSet presAssocID="{A7915B53-F4ED-449E-83BF-3EB988910E77}" presName="horz1" presStyleCnt="0"/>
      <dgm:spPr/>
    </dgm:pt>
    <dgm:pt modelId="{B0831AEF-20F0-B24E-B05E-FA1324156336}" type="pres">
      <dgm:prSet presAssocID="{A7915B53-F4ED-449E-83BF-3EB988910E77}" presName="tx1" presStyleLbl="revTx" presStyleIdx="4" presStyleCnt="6"/>
      <dgm:spPr/>
    </dgm:pt>
    <dgm:pt modelId="{6F0A2888-D43E-554F-963C-A97F90C764AA}" type="pres">
      <dgm:prSet presAssocID="{A7915B53-F4ED-449E-83BF-3EB988910E77}" presName="vert1" presStyleCnt="0"/>
      <dgm:spPr/>
    </dgm:pt>
    <dgm:pt modelId="{95B81950-6ED7-7B45-8145-F173D1A0BE1A}" type="pres">
      <dgm:prSet presAssocID="{9BC3C877-38C6-4F97-8CBB-AA4EF37607AD}" presName="thickLine" presStyleLbl="alignNode1" presStyleIdx="5" presStyleCnt="6"/>
      <dgm:spPr/>
    </dgm:pt>
    <dgm:pt modelId="{8D3B9FF0-F09D-E24E-8153-DC03CEF83C55}" type="pres">
      <dgm:prSet presAssocID="{9BC3C877-38C6-4F97-8CBB-AA4EF37607AD}" presName="horz1" presStyleCnt="0"/>
      <dgm:spPr/>
    </dgm:pt>
    <dgm:pt modelId="{E7E4C2C1-3419-E34A-B6B9-982D1AC9F0FB}" type="pres">
      <dgm:prSet presAssocID="{9BC3C877-38C6-4F97-8CBB-AA4EF37607AD}" presName="tx1" presStyleLbl="revTx" presStyleIdx="5" presStyleCnt="6"/>
      <dgm:spPr/>
    </dgm:pt>
    <dgm:pt modelId="{0EF0EFC1-9E22-7A41-80FC-570BA74B54B9}" type="pres">
      <dgm:prSet presAssocID="{9BC3C877-38C6-4F97-8CBB-AA4EF37607AD}" presName="vert1" presStyleCnt="0"/>
      <dgm:spPr/>
    </dgm:pt>
  </dgm:ptLst>
  <dgm:cxnLst>
    <dgm:cxn modelId="{B414420A-C998-144A-BADA-8C9AA4BF0356}" type="presOf" srcId="{0D8A2C33-F401-4E9F-A13F-A0A4FD25D360}" destId="{A7DF2E8A-1DB5-8444-93E1-BC18D7FDC659}" srcOrd="0" destOrd="0" presId="urn:microsoft.com/office/officeart/2008/layout/LinedList"/>
    <dgm:cxn modelId="{DEC72D0B-367A-C948-906A-30B20B13F44E}" type="presOf" srcId="{A7915B53-F4ED-449E-83BF-3EB988910E77}" destId="{B0831AEF-20F0-B24E-B05E-FA1324156336}" srcOrd="0" destOrd="0" presId="urn:microsoft.com/office/officeart/2008/layout/LinedList"/>
    <dgm:cxn modelId="{B78D0B0D-D91E-4C68-9AEF-BD30C896A4F8}" srcId="{0D8A2C33-F401-4E9F-A13F-A0A4FD25D360}" destId="{A7915B53-F4ED-449E-83BF-3EB988910E77}" srcOrd="4" destOrd="0" parTransId="{146E6AF2-4AB4-43E4-9DAF-D5782C758220}" sibTransId="{6EAD49C1-EAEA-48D8-BCAB-D61CDF38104E}"/>
    <dgm:cxn modelId="{025ECF3C-D5B8-442A-B85F-002A1A6133EB}" srcId="{0D8A2C33-F401-4E9F-A13F-A0A4FD25D360}" destId="{625A3A09-6D13-4C5A-98C9-576D3C0A5261}" srcOrd="1" destOrd="0" parTransId="{B28275F8-F3C1-4B35-94FB-4B46699DEC34}" sibTransId="{C22EA4FC-C19A-414C-AD17-59F8C1BAFFF8}"/>
    <dgm:cxn modelId="{C7E70C6A-48D7-E640-9683-955C1691A973}" type="presOf" srcId="{9BC3C877-38C6-4F97-8CBB-AA4EF37607AD}" destId="{E7E4C2C1-3419-E34A-B6B9-982D1AC9F0FB}" srcOrd="0" destOrd="0" presId="urn:microsoft.com/office/officeart/2008/layout/LinedList"/>
    <dgm:cxn modelId="{9E22536C-FD52-9D4B-98D3-1F37039AF654}" type="presOf" srcId="{625A3A09-6D13-4C5A-98C9-576D3C0A5261}" destId="{139A5B24-B657-D44B-AD92-F8CE687DFD3B}" srcOrd="0" destOrd="0" presId="urn:microsoft.com/office/officeart/2008/layout/LinedList"/>
    <dgm:cxn modelId="{2DCA0D7B-43B2-486C-9F67-FCCD2DB6D45C}" srcId="{0D8A2C33-F401-4E9F-A13F-A0A4FD25D360}" destId="{F04A9F14-41C8-4D19-AD90-2E543EF7F521}" srcOrd="3" destOrd="0" parTransId="{8225B869-EEE8-4036-A4FC-23AD87F735CF}" sibTransId="{73207F12-928E-45CF-8568-924F40E62FDB}"/>
    <dgm:cxn modelId="{425C127E-4193-4FA0-94D2-2003E9D1CF6E}" srcId="{0D8A2C33-F401-4E9F-A13F-A0A4FD25D360}" destId="{9BC3C877-38C6-4F97-8CBB-AA4EF37607AD}" srcOrd="5" destOrd="0" parTransId="{B0CAD710-CB8B-447C-BDB8-19B3A686E2CC}" sibTransId="{904A8CA5-8CD6-48E0-8609-1D6C7D298E9D}"/>
    <dgm:cxn modelId="{CB562381-E982-3A4E-8A64-4B53AE036D9A}" type="presOf" srcId="{A8B23102-B0CB-4642-A55E-F84A1793B0D5}" destId="{D0CF3CD2-D740-4248-911D-D86C4EC05A10}" srcOrd="0" destOrd="0" presId="urn:microsoft.com/office/officeart/2008/layout/LinedList"/>
    <dgm:cxn modelId="{578EC994-D8A7-4E52-BD81-DE2409D083DF}" srcId="{0D8A2C33-F401-4E9F-A13F-A0A4FD25D360}" destId="{339D3D9A-CA1E-4377-B1B0-82CA50257FE4}" srcOrd="2" destOrd="0" parTransId="{9E4F82A6-9173-4D3C-A21D-FFFEE905C28C}" sibTransId="{2B06C2BC-5DAC-48F1-B503-52225F98D76C}"/>
    <dgm:cxn modelId="{3EE96295-051A-D144-89CD-A84D7D27186E}" type="presOf" srcId="{F04A9F14-41C8-4D19-AD90-2E543EF7F521}" destId="{6DF62037-C20F-8F4D-B13D-05897266A53F}" srcOrd="0" destOrd="0" presId="urn:microsoft.com/office/officeart/2008/layout/LinedList"/>
    <dgm:cxn modelId="{D9ED8CC1-FBD9-43CD-8353-12F1AA9176A5}" srcId="{0D8A2C33-F401-4E9F-A13F-A0A4FD25D360}" destId="{A8B23102-B0CB-4642-A55E-F84A1793B0D5}" srcOrd="0" destOrd="0" parTransId="{638A6175-1E7D-4F8B-92D7-DCEF9377B7BE}" sibTransId="{098592AC-730B-48AA-B895-2F68A3EB6C01}"/>
    <dgm:cxn modelId="{FC35E1CA-D78F-8A47-A435-7E4EDC2C398D}" type="presOf" srcId="{339D3D9A-CA1E-4377-B1B0-82CA50257FE4}" destId="{159868F8-E2AB-854F-8C84-2CAD7352096C}" srcOrd="0" destOrd="0" presId="urn:microsoft.com/office/officeart/2008/layout/LinedList"/>
    <dgm:cxn modelId="{77D50B9C-DD96-4144-A22A-88DF0D7D149F}" type="presParOf" srcId="{A7DF2E8A-1DB5-8444-93E1-BC18D7FDC659}" destId="{B911D952-C967-A345-947F-8207142E6A1B}" srcOrd="0" destOrd="0" presId="urn:microsoft.com/office/officeart/2008/layout/LinedList"/>
    <dgm:cxn modelId="{0B4CF7CE-609B-4247-9D31-DA795F63DE5F}" type="presParOf" srcId="{A7DF2E8A-1DB5-8444-93E1-BC18D7FDC659}" destId="{18E5E7F2-8ECF-644F-B9D4-D4A6351CD432}" srcOrd="1" destOrd="0" presId="urn:microsoft.com/office/officeart/2008/layout/LinedList"/>
    <dgm:cxn modelId="{04189BB3-FB45-9047-B564-A8F9BAE3A0B9}" type="presParOf" srcId="{18E5E7F2-8ECF-644F-B9D4-D4A6351CD432}" destId="{D0CF3CD2-D740-4248-911D-D86C4EC05A10}" srcOrd="0" destOrd="0" presId="urn:microsoft.com/office/officeart/2008/layout/LinedList"/>
    <dgm:cxn modelId="{DD43A6A0-8D5D-9643-88C6-9714E08A582D}" type="presParOf" srcId="{18E5E7F2-8ECF-644F-B9D4-D4A6351CD432}" destId="{3CADB34F-39D5-EA47-BD40-2766CD17BE53}" srcOrd="1" destOrd="0" presId="urn:microsoft.com/office/officeart/2008/layout/LinedList"/>
    <dgm:cxn modelId="{9BF43C99-DAB7-2447-AFD7-D7C2472B2FD6}" type="presParOf" srcId="{A7DF2E8A-1DB5-8444-93E1-BC18D7FDC659}" destId="{40D168C1-13DC-844F-877A-426C99238553}" srcOrd="2" destOrd="0" presId="urn:microsoft.com/office/officeart/2008/layout/LinedList"/>
    <dgm:cxn modelId="{0E944831-F2FD-264B-B35C-85FFFB55E4EA}" type="presParOf" srcId="{A7DF2E8A-1DB5-8444-93E1-BC18D7FDC659}" destId="{C2F17D4A-9B4C-C641-A611-87D18825034B}" srcOrd="3" destOrd="0" presId="urn:microsoft.com/office/officeart/2008/layout/LinedList"/>
    <dgm:cxn modelId="{B64D1BAF-2AFF-B249-BF39-E1094B9C245C}" type="presParOf" srcId="{C2F17D4A-9B4C-C641-A611-87D18825034B}" destId="{139A5B24-B657-D44B-AD92-F8CE687DFD3B}" srcOrd="0" destOrd="0" presId="urn:microsoft.com/office/officeart/2008/layout/LinedList"/>
    <dgm:cxn modelId="{0419E582-57E8-534F-B029-64BDB781023E}" type="presParOf" srcId="{C2F17D4A-9B4C-C641-A611-87D18825034B}" destId="{C09194E3-2DB0-AF45-843B-F509C1612B2F}" srcOrd="1" destOrd="0" presId="urn:microsoft.com/office/officeart/2008/layout/LinedList"/>
    <dgm:cxn modelId="{13272468-AF0F-3645-AC0E-E28A2E1257E3}" type="presParOf" srcId="{A7DF2E8A-1DB5-8444-93E1-BC18D7FDC659}" destId="{A97E8B46-56AD-5442-93B7-804AE867AFEE}" srcOrd="4" destOrd="0" presId="urn:microsoft.com/office/officeart/2008/layout/LinedList"/>
    <dgm:cxn modelId="{84409D6E-26B9-8C43-A1BE-69DFE94A857A}" type="presParOf" srcId="{A7DF2E8A-1DB5-8444-93E1-BC18D7FDC659}" destId="{2A26A84A-5B53-AF42-805B-9BB1387335AD}" srcOrd="5" destOrd="0" presId="urn:microsoft.com/office/officeart/2008/layout/LinedList"/>
    <dgm:cxn modelId="{B740BE14-15DE-EC4A-87ED-47AC82114E01}" type="presParOf" srcId="{2A26A84A-5B53-AF42-805B-9BB1387335AD}" destId="{159868F8-E2AB-854F-8C84-2CAD7352096C}" srcOrd="0" destOrd="0" presId="urn:microsoft.com/office/officeart/2008/layout/LinedList"/>
    <dgm:cxn modelId="{8DECF55F-DF44-B14F-BE4C-F2FD609FA507}" type="presParOf" srcId="{2A26A84A-5B53-AF42-805B-9BB1387335AD}" destId="{BF448163-6D9B-A242-B2A8-F02F2CBBA7EC}" srcOrd="1" destOrd="0" presId="urn:microsoft.com/office/officeart/2008/layout/LinedList"/>
    <dgm:cxn modelId="{DD374A68-512B-5B44-887C-CE6AB8A91FF8}" type="presParOf" srcId="{A7DF2E8A-1DB5-8444-93E1-BC18D7FDC659}" destId="{A0335A42-D0C7-094D-8F5D-5831C779687C}" srcOrd="6" destOrd="0" presId="urn:microsoft.com/office/officeart/2008/layout/LinedList"/>
    <dgm:cxn modelId="{6BD3AF19-21C0-C942-93C4-A4F319EAB2C3}" type="presParOf" srcId="{A7DF2E8A-1DB5-8444-93E1-BC18D7FDC659}" destId="{0E05AE7D-61DB-0241-B4EC-DF6E2A418187}" srcOrd="7" destOrd="0" presId="urn:microsoft.com/office/officeart/2008/layout/LinedList"/>
    <dgm:cxn modelId="{ABB7A369-D356-2141-B3A6-DE4A73B812AF}" type="presParOf" srcId="{0E05AE7D-61DB-0241-B4EC-DF6E2A418187}" destId="{6DF62037-C20F-8F4D-B13D-05897266A53F}" srcOrd="0" destOrd="0" presId="urn:microsoft.com/office/officeart/2008/layout/LinedList"/>
    <dgm:cxn modelId="{B73E1336-4A6B-6D47-9847-EFE28612CD9C}" type="presParOf" srcId="{0E05AE7D-61DB-0241-B4EC-DF6E2A418187}" destId="{7B6B73B7-4628-C24A-8825-5DD8285A5CF0}" srcOrd="1" destOrd="0" presId="urn:microsoft.com/office/officeart/2008/layout/LinedList"/>
    <dgm:cxn modelId="{49A3128C-6F2D-BA44-9FD4-0ABE2E8F9358}" type="presParOf" srcId="{A7DF2E8A-1DB5-8444-93E1-BC18D7FDC659}" destId="{C5284E45-D9AA-B54F-9D85-8AB4D08DA3F0}" srcOrd="8" destOrd="0" presId="urn:microsoft.com/office/officeart/2008/layout/LinedList"/>
    <dgm:cxn modelId="{E6161594-9E1F-924E-B09C-7FBFC8BD320E}" type="presParOf" srcId="{A7DF2E8A-1DB5-8444-93E1-BC18D7FDC659}" destId="{C3E3479C-75F6-8A4A-8A71-BF68D832ED7D}" srcOrd="9" destOrd="0" presId="urn:microsoft.com/office/officeart/2008/layout/LinedList"/>
    <dgm:cxn modelId="{8F6481B8-25E3-F74A-9BEC-CF9529A7DAE4}" type="presParOf" srcId="{C3E3479C-75F6-8A4A-8A71-BF68D832ED7D}" destId="{B0831AEF-20F0-B24E-B05E-FA1324156336}" srcOrd="0" destOrd="0" presId="urn:microsoft.com/office/officeart/2008/layout/LinedList"/>
    <dgm:cxn modelId="{DE48E6E3-2A09-E84E-9D7C-970F46FB588B}" type="presParOf" srcId="{C3E3479C-75F6-8A4A-8A71-BF68D832ED7D}" destId="{6F0A2888-D43E-554F-963C-A97F90C764AA}" srcOrd="1" destOrd="0" presId="urn:microsoft.com/office/officeart/2008/layout/LinedList"/>
    <dgm:cxn modelId="{A55FC9E7-CEDD-524E-AF71-0283C63F0639}" type="presParOf" srcId="{A7DF2E8A-1DB5-8444-93E1-BC18D7FDC659}" destId="{95B81950-6ED7-7B45-8145-F173D1A0BE1A}" srcOrd="10" destOrd="0" presId="urn:microsoft.com/office/officeart/2008/layout/LinedList"/>
    <dgm:cxn modelId="{1F256596-9DA9-954B-A216-A601C0C17B2D}" type="presParOf" srcId="{A7DF2E8A-1DB5-8444-93E1-BC18D7FDC659}" destId="{8D3B9FF0-F09D-E24E-8153-DC03CEF83C55}" srcOrd="11" destOrd="0" presId="urn:microsoft.com/office/officeart/2008/layout/LinedList"/>
    <dgm:cxn modelId="{8E7DF297-DF6D-3246-98C0-F52CD7DBA763}" type="presParOf" srcId="{8D3B9FF0-F09D-E24E-8153-DC03CEF83C55}" destId="{E7E4C2C1-3419-E34A-B6B9-982D1AC9F0FB}" srcOrd="0" destOrd="0" presId="urn:microsoft.com/office/officeart/2008/layout/LinedList"/>
    <dgm:cxn modelId="{3CFBD095-E70A-F74F-8ECF-F88A41D1E8DC}" type="presParOf" srcId="{8D3B9FF0-F09D-E24E-8153-DC03CEF83C55}" destId="{0EF0EFC1-9E22-7A41-80FC-570BA74B54B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CBA8D8-F854-4F91-96D8-154B13381BB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C96DF2C-728B-4AA3-9536-3BFAC88EC3B4}">
      <dgm:prSet/>
      <dgm:spPr/>
      <dgm:t>
        <a:bodyPr/>
        <a:lstStyle/>
        <a:p>
          <a:r>
            <a:rPr lang="en-US" baseline="0"/>
            <a:t>Increase awareness (American Addiction Centers, 2024) </a:t>
          </a:r>
          <a:endParaRPr lang="en-US"/>
        </a:p>
      </dgm:t>
    </dgm:pt>
    <dgm:pt modelId="{DD75E045-8D0E-49C3-8130-C53C9D3AD0B0}" type="parTrans" cxnId="{9B86173F-B2C8-4BF7-A6DD-5A5D88DF9A29}">
      <dgm:prSet/>
      <dgm:spPr/>
      <dgm:t>
        <a:bodyPr/>
        <a:lstStyle/>
        <a:p>
          <a:endParaRPr lang="en-US"/>
        </a:p>
      </dgm:t>
    </dgm:pt>
    <dgm:pt modelId="{86102CB4-E329-4A97-9573-C994C0E51160}" type="sibTrans" cxnId="{9B86173F-B2C8-4BF7-A6DD-5A5D88DF9A29}">
      <dgm:prSet/>
      <dgm:spPr/>
      <dgm:t>
        <a:bodyPr/>
        <a:lstStyle/>
        <a:p>
          <a:endParaRPr lang="en-US"/>
        </a:p>
      </dgm:t>
    </dgm:pt>
    <dgm:pt modelId="{FD3CE2C0-1A90-4CC5-876B-4948C76ACAB2}">
      <dgm:prSet/>
      <dgm:spPr/>
      <dgm:t>
        <a:bodyPr/>
        <a:lstStyle/>
        <a:p>
          <a:r>
            <a:rPr lang="en-US" baseline="0"/>
            <a:t>Emotional regulation</a:t>
          </a:r>
          <a:endParaRPr lang="en-US"/>
        </a:p>
      </dgm:t>
    </dgm:pt>
    <dgm:pt modelId="{E51ACF58-FAD0-4440-8EAD-C190791394D3}" type="parTrans" cxnId="{5E1B49AD-8419-4B72-B16D-B8A44A7F806D}">
      <dgm:prSet/>
      <dgm:spPr/>
      <dgm:t>
        <a:bodyPr/>
        <a:lstStyle/>
        <a:p>
          <a:endParaRPr lang="en-US"/>
        </a:p>
      </dgm:t>
    </dgm:pt>
    <dgm:pt modelId="{B136FC6D-9654-4D69-91DB-B79C28DAA632}" type="sibTrans" cxnId="{5E1B49AD-8419-4B72-B16D-B8A44A7F806D}">
      <dgm:prSet/>
      <dgm:spPr/>
      <dgm:t>
        <a:bodyPr/>
        <a:lstStyle/>
        <a:p>
          <a:endParaRPr lang="en-US"/>
        </a:p>
      </dgm:t>
    </dgm:pt>
    <dgm:pt modelId="{9A4E6BDF-5B26-4C98-AD43-720F404E7140}">
      <dgm:prSet/>
      <dgm:spPr/>
      <dgm:t>
        <a:bodyPr/>
        <a:lstStyle/>
        <a:p>
          <a:r>
            <a:rPr lang="en-US" baseline="0"/>
            <a:t>Foster resilience</a:t>
          </a:r>
          <a:endParaRPr lang="en-US"/>
        </a:p>
      </dgm:t>
    </dgm:pt>
    <dgm:pt modelId="{DA42B337-855D-4C92-9821-CF03F729F3FF}" type="parTrans" cxnId="{51A76EE9-0A21-4724-8998-3D0360DEF5CA}">
      <dgm:prSet/>
      <dgm:spPr/>
      <dgm:t>
        <a:bodyPr/>
        <a:lstStyle/>
        <a:p>
          <a:endParaRPr lang="en-US"/>
        </a:p>
      </dgm:t>
    </dgm:pt>
    <dgm:pt modelId="{676A5ABF-58A8-4EC8-AD99-C6F70329D5E8}" type="sibTrans" cxnId="{51A76EE9-0A21-4724-8998-3D0360DEF5CA}">
      <dgm:prSet/>
      <dgm:spPr/>
      <dgm:t>
        <a:bodyPr/>
        <a:lstStyle/>
        <a:p>
          <a:endParaRPr lang="en-US"/>
        </a:p>
      </dgm:t>
    </dgm:pt>
    <dgm:pt modelId="{926AA510-C7B7-4781-8DF8-9D486931B3E4}">
      <dgm:prSet/>
      <dgm:spPr/>
      <dgm:t>
        <a:bodyPr/>
        <a:lstStyle/>
        <a:p>
          <a:r>
            <a:rPr lang="en-US" baseline="0"/>
            <a:t>Normalize experiences</a:t>
          </a:r>
          <a:endParaRPr lang="en-US"/>
        </a:p>
      </dgm:t>
    </dgm:pt>
    <dgm:pt modelId="{70F152E1-CE7D-44F6-AAA2-23EF8EB7D053}" type="parTrans" cxnId="{837D974A-25A1-44E2-B04E-25EFB01EBA49}">
      <dgm:prSet/>
      <dgm:spPr/>
      <dgm:t>
        <a:bodyPr/>
        <a:lstStyle/>
        <a:p>
          <a:endParaRPr lang="en-US"/>
        </a:p>
      </dgm:t>
    </dgm:pt>
    <dgm:pt modelId="{E1799034-3CA7-4061-9651-D4E8FA62B00C}" type="sibTrans" cxnId="{837D974A-25A1-44E2-B04E-25EFB01EBA49}">
      <dgm:prSet/>
      <dgm:spPr/>
      <dgm:t>
        <a:bodyPr/>
        <a:lstStyle/>
        <a:p>
          <a:endParaRPr lang="en-US"/>
        </a:p>
      </dgm:t>
    </dgm:pt>
    <dgm:pt modelId="{6B2F6B89-02D9-4E3E-97EE-C0B96D46BBAF}">
      <dgm:prSet/>
      <dgm:spPr/>
      <dgm:t>
        <a:bodyPr/>
        <a:lstStyle/>
        <a:p>
          <a:r>
            <a:rPr lang="en-US" baseline="0"/>
            <a:t>Enhance communication</a:t>
          </a:r>
          <a:endParaRPr lang="en-US"/>
        </a:p>
      </dgm:t>
    </dgm:pt>
    <dgm:pt modelId="{8FE9AC6B-DF3B-4FC2-B874-E32DE1CF95CE}" type="parTrans" cxnId="{79684A11-F087-4BB0-8E22-C55D49F13D8F}">
      <dgm:prSet/>
      <dgm:spPr/>
      <dgm:t>
        <a:bodyPr/>
        <a:lstStyle/>
        <a:p>
          <a:endParaRPr lang="en-US"/>
        </a:p>
      </dgm:t>
    </dgm:pt>
    <dgm:pt modelId="{27ECBEC4-0C2C-4138-B2F4-7FBCF803D305}" type="sibTrans" cxnId="{79684A11-F087-4BB0-8E22-C55D49F13D8F}">
      <dgm:prSet/>
      <dgm:spPr/>
      <dgm:t>
        <a:bodyPr/>
        <a:lstStyle/>
        <a:p>
          <a:endParaRPr lang="en-US"/>
        </a:p>
      </dgm:t>
    </dgm:pt>
    <dgm:pt modelId="{991CCAED-313F-40B6-A816-B2CE4FD3F25C}">
      <dgm:prSet/>
      <dgm:spPr/>
      <dgm:t>
        <a:bodyPr/>
        <a:lstStyle/>
        <a:p>
          <a:r>
            <a:rPr lang="en-US" baseline="0"/>
            <a:t>Build coping mechanisms</a:t>
          </a:r>
          <a:endParaRPr lang="en-US"/>
        </a:p>
      </dgm:t>
    </dgm:pt>
    <dgm:pt modelId="{54446E0C-F428-41D1-8161-48A839C5D095}" type="parTrans" cxnId="{A5969F17-A2A0-408D-A353-5B90A36CD81C}">
      <dgm:prSet/>
      <dgm:spPr/>
      <dgm:t>
        <a:bodyPr/>
        <a:lstStyle/>
        <a:p>
          <a:endParaRPr lang="en-US"/>
        </a:p>
      </dgm:t>
    </dgm:pt>
    <dgm:pt modelId="{B1C97D2F-1B9C-44ED-94EE-47375C03DC79}" type="sibTrans" cxnId="{A5969F17-A2A0-408D-A353-5B90A36CD81C}">
      <dgm:prSet/>
      <dgm:spPr/>
      <dgm:t>
        <a:bodyPr/>
        <a:lstStyle/>
        <a:p>
          <a:endParaRPr lang="en-US"/>
        </a:p>
      </dgm:t>
    </dgm:pt>
    <dgm:pt modelId="{90FAB5E6-BCE4-4566-B13E-4CB7F3DA03DD}">
      <dgm:prSet/>
      <dgm:spPr/>
      <dgm:t>
        <a:bodyPr/>
        <a:lstStyle/>
        <a:p>
          <a:r>
            <a:rPr lang="en-US" baseline="0"/>
            <a:t>Establish support networks</a:t>
          </a:r>
          <a:endParaRPr lang="en-US"/>
        </a:p>
      </dgm:t>
    </dgm:pt>
    <dgm:pt modelId="{4E43C543-20E4-4F85-91AE-1FAFA62AE924}" type="parTrans" cxnId="{345BF50D-3835-490D-A3F8-893EF236632E}">
      <dgm:prSet/>
      <dgm:spPr/>
      <dgm:t>
        <a:bodyPr/>
        <a:lstStyle/>
        <a:p>
          <a:endParaRPr lang="en-US"/>
        </a:p>
      </dgm:t>
    </dgm:pt>
    <dgm:pt modelId="{070FABB9-7573-4199-BC16-BA686875B735}" type="sibTrans" cxnId="{345BF50D-3835-490D-A3F8-893EF236632E}">
      <dgm:prSet/>
      <dgm:spPr/>
      <dgm:t>
        <a:bodyPr/>
        <a:lstStyle/>
        <a:p>
          <a:endParaRPr lang="en-US"/>
        </a:p>
      </dgm:t>
    </dgm:pt>
    <dgm:pt modelId="{0654CED1-24A9-3E4A-AA41-050B88E20768}" type="pres">
      <dgm:prSet presAssocID="{17CBA8D8-F854-4F91-96D8-154B13381BB1}" presName="linear" presStyleCnt="0">
        <dgm:presLayoutVars>
          <dgm:animLvl val="lvl"/>
          <dgm:resizeHandles val="exact"/>
        </dgm:presLayoutVars>
      </dgm:prSet>
      <dgm:spPr/>
    </dgm:pt>
    <dgm:pt modelId="{1F0477BA-699D-8C4F-8E67-A8F0F14CC9C6}" type="pres">
      <dgm:prSet presAssocID="{5C96DF2C-728B-4AA3-9536-3BFAC88EC3B4}" presName="parentText" presStyleLbl="node1" presStyleIdx="0" presStyleCnt="7">
        <dgm:presLayoutVars>
          <dgm:chMax val="0"/>
          <dgm:bulletEnabled val="1"/>
        </dgm:presLayoutVars>
      </dgm:prSet>
      <dgm:spPr/>
    </dgm:pt>
    <dgm:pt modelId="{F2D85552-31E2-E541-9A89-B6E9C7DCEC30}" type="pres">
      <dgm:prSet presAssocID="{86102CB4-E329-4A97-9573-C994C0E51160}" presName="spacer" presStyleCnt="0"/>
      <dgm:spPr/>
    </dgm:pt>
    <dgm:pt modelId="{EB94431B-38AB-B242-93AB-95181F2CC514}" type="pres">
      <dgm:prSet presAssocID="{FD3CE2C0-1A90-4CC5-876B-4948C76ACAB2}" presName="parentText" presStyleLbl="node1" presStyleIdx="1" presStyleCnt="7">
        <dgm:presLayoutVars>
          <dgm:chMax val="0"/>
          <dgm:bulletEnabled val="1"/>
        </dgm:presLayoutVars>
      </dgm:prSet>
      <dgm:spPr/>
    </dgm:pt>
    <dgm:pt modelId="{EF74E004-82FB-0B49-B116-A58DF0CBE148}" type="pres">
      <dgm:prSet presAssocID="{B136FC6D-9654-4D69-91DB-B79C28DAA632}" presName="spacer" presStyleCnt="0"/>
      <dgm:spPr/>
    </dgm:pt>
    <dgm:pt modelId="{24ED61B5-0302-CC4C-AE36-8CD0682EEE92}" type="pres">
      <dgm:prSet presAssocID="{9A4E6BDF-5B26-4C98-AD43-720F404E7140}" presName="parentText" presStyleLbl="node1" presStyleIdx="2" presStyleCnt="7">
        <dgm:presLayoutVars>
          <dgm:chMax val="0"/>
          <dgm:bulletEnabled val="1"/>
        </dgm:presLayoutVars>
      </dgm:prSet>
      <dgm:spPr/>
    </dgm:pt>
    <dgm:pt modelId="{CCCC3628-EDE6-474A-8627-57A2FFC50694}" type="pres">
      <dgm:prSet presAssocID="{676A5ABF-58A8-4EC8-AD99-C6F70329D5E8}" presName="spacer" presStyleCnt="0"/>
      <dgm:spPr/>
    </dgm:pt>
    <dgm:pt modelId="{1C129874-3C09-CE41-960F-317D51D40B91}" type="pres">
      <dgm:prSet presAssocID="{926AA510-C7B7-4781-8DF8-9D486931B3E4}" presName="parentText" presStyleLbl="node1" presStyleIdx="3" presStyleCnt="7">
        <dgm:presLayoutVars>
          <dgm:chMax val="0"/>
          <dgm:bulletEnabled val="1"/>
        </dgm:presLayoutVars>
      </dgm:prSet>
      <dgm:spPr/>
    </dgm:pt>
    <dgm:pt modelId="{39B9DF0F-FB44-5141-B018-4ECC7A7926E2}" type="pres">
      <dgm:prSet presAssocID="{E1799034-3CA7-4061-9651-D4E8FA62B00C}" presName="spacer" presStyleCnt="0"/>
      <dgm:spPr/>
    </dgm:pt>
    <dgm:pt modelId="{70A9B087-3646-F546-9579-B778F25604E7}" type="pres">
      <dgm:prSet presAssocID="{6B2F6B89-02D9-4E3E-97EE-C0B96D46BBAF}" presName="parentText" presStyleLbl="node1" presStyleIdx="4" presStyleCnt="7">
        <dgm:presLayoutVars>
          <dgm:chMax val="0"/>
          <dgm:bulletEnabled val="1"/>
        </dgm:presLayoutVars>
      </dgm:prSet>
      <dgm:spPr/>
    </dgm:pt>
    <dgm:pt modelId="{FF9B0434-19EC-F140-8FBB-7210685DF6EE}" type="pres">
      <dgm:prSet presAssocID="{27ECBEC4-0C2C-4138-B2F4-7FBCF803D305}" presName="spacer" presStyleCnt="0"/>
      <dgm:spPr/>
    </dgm:pt>
    <dgm:pt modelId="{0AA2321F-3540-2347-A7A8-AFE78129D96A}" type="pres">
      <dgm:prSet presAssocID="{991CCAED-313F-40B6-A816-B2CE4FD3F25C}" presName="parentText" presStyleLbl="node1" presStyleIdx="5" presStyleCnt="7">
        <dgm:presLayoutVars>
          <dgm:chMax val="0"/>
          <dgm:bulletEnabled val="1"/>
        </dgm:presLayoutVars>
      </dgm:prSet>
      <dgm:spPr/>
    </dgm:pt>
    <dgm:pt modelId="{05C933D4-8ECB-F643-B7D7-428140A1B1C6}" type="pres">
      <dgm:prSet presAssocID="{B1C97D2F-1B9C-44ED-94EE-47375C03DC79}" presName="spacer" presStyleCnt="0"/>
      <dgm:spPr/>
    </dgm:pt>
    <dgm:pt modelId="{F2EB9C02-15B6-D84E-B6FC-CE3D38EE0C47}" type="pres">
      <dgm:prSet presAssocID="{90FAB5E6-BCE4-4566-B13E-4CB7F3DA03DD}" presName="parentText" presStyleLbl="node1" presStyleIdx="6" presStyleCnt="7">
        <dgm:presLayoutVars>
          <dgm:chMax val="0"/>
          <dgm:bulletEnabled val="1"/>
        </dgm:presLayoutVars>
      </dgm:prSet>
      <dgm:spPr/>
    </dgm:pt>
  </dgm:ptLst>
  <dgm:cxnLst>
    <dgm:cxn modelId="{D0F7E704-0465-0D4D-98E6-8EA6A77ECFF6}" type="presOf" srcId="{991CCAED-313F-40B6-A816-B2CE4FD3F25C}" destId="{0AA2321F-3540-2347-A7A8-AFE78129D96A}" srcOrd="0" destOrd="0" presId="urn:microsoft.com/office/officeart/2005/8/layout/vList2"/>
    <dgm:cxn modelId="{345BF50D-3835-490D-A3F8-893EF236632E}" srcId="{17CBA8D8-F854-4F91-96D8-154B13381BB1}" destId="{90FAB5E6-BCE4-4566-B13E-4CB7F3DA03DD}" srcOrd="6" destOrd="0" parTransId="{4E43C543-20E4-4F85-91AE-1FAFA62AE924}" sibTransId="{070FABB9-7573-4199-BC16-BA686875B735}"/>
    <dgm:cxn modelId="{D28FC90F-F917-4C4B-8233-8996BAF7656A}" type="presOf" srcId="{6B2F6B89-02D9-4E3E-97EE-C0B96D46BBAF}" destId="{70A9B087-3646-F546-9579-B778F25604E7}" srcOrd="0" destOrd="0" presId="urn:microsoft.com/office/officeart/2005/8/layout/vList2"/>
    <dgm:cxn modelId="{79684A11-F087-4BB0-8E22-C55D49F13D8F}" srcId="{17CBA8D8-F854-4F91-96D8-154B13381BB1}" destId="{6B2F6B89-02D9-4E3E-97EE-C0B96D46BBAF}" srcOrd="4" destOrd="0" parTransId="{8FE9AC6B-DF3B-4FC2-B874-E32DE1CF95CE}" sibTransId="{27ECBEC4-0C2C-4138-B2F4-7FBCF803D305}"/>
    <dgm:cxn modelId="{A5969F17-A2A0-408D-A353-5B90A36CD81C}" srcId="{17CBA8D8-F854-4F91-96D8-154B13381BB1}" destId="{991CCAED-313F-40B6-A816-B2CE4FD3F25C}" srcOrd="5" destOrd="0" parTransId="{54446E0C-F428-41D1-8161-48A839C5D095}" sibTransId="{B1C97D2F-1B9C-44ED-94EE-47375C03DC79}"/>
    <dgm:cxn modelId="{FF07D024-7F46-E44A-9A2F-28B8A6C9C267}" type="presOf" srcId="{5C96DF2C-728B-4AA3-9536-3BFAC88EC3B4}" destId="{1F0477BA-699D-8C4F-8E67-A8F0F14CC9C6}" srcOrd="0" destOrd="0" presId="urn:microsoft.com/office/officeart/2005/8/layout/vList2"/>
    <dgm:cxn modelId="{6BA98339-877C-CB4E-B41F-36AFD803F4E1}" type="presOf" srcId="{926AA510-C7B7-4781-8DF8-9D486931B3E4}" destId="{1C129874-3C09-CE41-960F-317D51D40B91}" srcOrd="0" destOrd="0" presId="urn:microsoft.com/office/officeart/2005/8/layout/vList2"/>
    <dgm:cxn modelId="{9B86173F-B2C8-4BF7-A6DD-5A5D88DF9A29}" srcId="{17CBA8D8-F854-4F91-96D8-154B13381BB1}" destId="{5C96DF2C-728B-4AA3-9536-3BFAC88EC3B4}" srcOrd="0" destOrd="0" parTransId="{DD75E045-8D0E-49C3-8130-C53C9D3AD0B0}" sibTransId="{86102CB4-E329-4A97-9573-C994C0E51160}"/>
    <dgm:cxn modelId="{837D974A-25A1-44E2-B04E-25EFB01EBA49}" srcId="{17CBA8D8-F854-4F91-96D8-154B13381BB1}" destId="{926AA510-C7B7-4781-8DF8-9D486931B3E4}" srcOrd="3" destOrd="0" parTransId="{70F152E1-CE7D-44F6-AAA2-23EF8EB7D053}" sibTransId="{E1799034-3CA7-4061-9651-D4E8FA62B00C}"/>
    <dgm:cxn modelId="{F839AD5E-3F48-7F44-A28B-D5672CE37773}" type="presOf" srcId="{FD3CE2C0-1A90-4CC5-876B-4948C76ACAB2}" destId="{EB94431B-38AB-B242-93AB-95181F2CC514}" srcOrd="0" destOrd="0" presId="urn:microsoft.com/office/officeart/2005/8/layout/vList2"/>
    <dgm:cxn modelId="{7AC22276-D995-D34B-B413-B1BF6C33B215}" type="presOf" srcId="{9A4E6BDF-5B26-4C98-AD43-720F404E7140}" destId="{24ED61B5-0302-CC4C-AE36-8CD0682EEE92}" srcOrd="0" destOrd="0" presId="urn:microsoft.com/office/officeart/2005/8/layout/vList2"/>
    <dgm:cxn modelId="{711EB78C-65C2-9446-BF56-F0025A441ECC}" type="presOf" srcId="{90FAB5E6-BCE4-4566-B13E-4CB7F3DA03DD}" destId="{F2EB9C02-15B6-D84E-B6FC-CE3D38EE0C47}" srcOrd="0" destOrd="0" presId="urn:microsoft.com/office/officeart/2005/8/layout/vList2"/>
    <dgm:cxn modelId="{EA9048AC-10AA-A045-88EC-7D080410D576}" type="presOf" srcId="{17CBA8D8-F854-4F91-96D8-154B13381BB1}" destId="{0654CED1-24A9-3E4A-AA41-050B88E20768}" srcOrd="0" destOrd="0" presId="urn:microsoft.com/office/officeart/2005/8/layout/vList2"/>
    <dgm:cxn modelId="{5E1B49AD-8419-4B72-B16D-B8A44A7F806D}" srcId="{17CBA8D8-F854-4F91-96D8-154B13381BB1}" destId="{FD3CE2C0-1A90-4CC5-876B-4948C76ACAB2}" srcOrd="1" destOrd="0" parTransId="{E51ACF58-FAD0-4440-8EAD-C190791394D3}" sibTransId="{B136FC6D-9654-4D69-91DB-B79C28DAA632}"/>
    <dgm:cxn modelId="{51A76EE9-0A21-4724-8998-3D0360DEF5CA}" srcId="{17CBA8D8-F854-4F91-96D8-154B13381BB1}" destId="{9A4E6BDF-5B26-4C98-AD43-720F404E7140}" srcOrd="2" destOrd="0" parTransId="{DA42B337-855D-4C92-9821-CF03F729F3FF}" sibTransId="{676A5ABF-58A8-4EC8-AD99-C6F70329D5E8}"/>
    <dgm:cxn modelId="{EDE63C1A-4442-4646-B805-341562AC69CD}" type="presParOf" srcId="{0654CED1-24A9-3E4A-AA41-050B88E20768}" destId="{1F0477BA-699D-8C4F-8E67-A8F0F14CC9C6}" srcOrd="0" destOrd="0" presId="urn:microsoft.com/office/officeart/2005/8/layout/vList2"/>
    <dgm:cxn modelId="{21526912-6089-604C-A915-AC9BA7F4A080}" type="presParOf" srcId="{0654CED1-24A9-3E4A-AA41-050B88E20768}" destId="{F2D85552-31E2-E541-9A89-B6E9C7DCEC30}" srcOrd="1" destOrd="0" presId="urn:microsoft.com/office/officeart/2005/8/layout/vList2"/>
    <dgm:cxn modelId="{A8275FAC-C9EA-AB44-9F8F-8DA426A18CF4}" type="presParOf" srcId="{0654CED1-24A9-3E4A-AA41-050B88E20768}" destId="{EB94431B-38AB-B242-93AB-95181F2CC514}" srcOrd="2" destOrd="0" presId="urn:microsoft.com/office/officeart/2005/8/layout/vList2"/>
    <dgm:cxn modelId="{0EBE441D-9675-B145-9ED3-50EC7BEADCC8}" type="presParOf" srcId="{0654CED1-24A9-3E4A-AA41-050B88E20768}" destId="{EF74E004-82FB-0B49-B116-A58DF0CBE148}" srcOrd="3" destOrd="0" presId="urn:microsoft.com/office/officeart/2005/8/layout/vList2"/>
    <dgm:cxn modelId="{A98012CB-AA77-DA42-AE1D-452E0234201B}" type="presParOf" srcId="{0654CED1-24A9-3E4A-AA41-050B88E20768}" destId="{24ED61B5-0302-CC4C-AE36-8CD0682EEE92}" srcOrd="4" destOrd="0" presId="urn:microsoft.com/office/officeart/2005/8/layout/vList2"/>
    <dgm:cxn modelId="{D2554E13-BAA5-884D-9509-BFADFC9114FD}" type="presParOf" srcId="{0654CED1-24A9-3E4A-AA41-050B88E20768}" destId="{CCCC3628-EDE6-474A-8627-57A2FFC50694}" srcOrd="5" destOrd="0" presId="urn:microsoft.com/office/officeart/2005/8/layout/vList2"/>
    <dgm:cxn modelId="{5C12CD5C-F605-E94E-88FB-1F80AA6C5031}" type="presParOf" srcId="{0654CED1-24A9-3E4A-AA41-050B88E20768}" destId="{1C129874-3C09-CE41-960F-317D51D40B91}" srcOrd="6" destOrd="0" presId="urn:microsoft.com/office/officeart/2005/8/layout/vList2"/>
    <dgm:cxn modelId="{DA0A3552-5674-B744-BDC6-6065321A41BE}" type="presParOf" srcId="{0654CED1-24A9-3E4A-AA41-050B88E20768}" destId="{39B9DF0F-FB44-5141-B018-4ECC7A7926E2}" srcOrd="7" destOrd="0" presId="urn:microsoft.com/office/officeart/2005/8/layout/vList2"/>
    <dgm:cxn modelId="{E69AA859-1259-404A-9032-999CEE2B34D6}" type="presParOf" srcId="{0654CED1-24A9-3E4A-AA41-050B88E20768}" destId="{70A9B087-3646-F546-9579-B778F25604E7}" srcOrd="8" destOrd="0" presId="urn:microsoft.com/office/officeart/2005/8/layout/vList2"/>
    <dgm:cxn modelId="{B805E0FC-D182-D84C-9A16-58C3DFB80426}" type="presParOf" srcId="{0654CED1-24A9-3E4A-AA41-050B88E20768}" destId="{FF9B0434-19EC-F140-8FBB-7210685DF6EE}" srcOrd="9" destOrd="0" presId="urn:microsoft.com/office/officeart/2005/8/layout/vList2"/>
    <dgm:cxn modelId="{BB3B3A4B-D728-4944-9AED-18E228D2260A}" type="presParOf" srcId="{0654CED1-24A9-3E4A-AA41-050B88E20768}" destId="{0AA2321F-3540-2347-A7A8-AFE78129D96A}" srcOrd="10" destOrd="0" presId="urn:microsoft.com/office/officeart/2005/8/layout/vList2"/>
    <dgm:cxn modelId="{909A0614-C21F-FE4A-9A69-DC079A936DA3}" type="presParOf" srcId="{0654CED1-24A9-3E4A-AA41-050B88E20768}" destId="{05C933D4-8ECB-F643-B7D7-428140A1B1C6}" srcOrd="11" destOrd="0" presId="urn:microsoft.com/office/officeart/2005/8/layout/vList2"/>
    <dgm:cxn modelId="{8218A781-29A1-8849-B15D-BD3DA2A925D9}" type="presParOf" srcId="{0654CED1-24A9-3E4A-AA41-050B88E20768}" destId="{F2EB9C02-15B6-D84E-B6FC-CE3D38EE0C47}"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4522BE-CF11-486B-B54B-5E7FA12B722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D780FA4-3030-4B38-AE00-E4B040BA921B}">
      <dgm:prSet/>
      <dgm:spPr/>
      <dgm:t>
        <a:bodyPr/>
        <a:lstStyle/>
        <a:p>
          <a:r>
            <a:rPr lang="en-US"/>
            <a:t>What do you know about your parents or guardians' addiction?</a:t>
          </a:r>
        </a:p>
      </dgm:t>
    </dgm:pt>
    <dgm:pt modelId="{B2D64213-8031-4226-8B48-47E9DF8209DA}" type="parTrans" cxnId="{561053F6-19EA-405E-8970-D36D359A4BDC}">
      <dgm:prSet/>
      <dgm:spPr/>
      <dgm:t>
        <a:bodyPr/>
        <a:lstStyle/>
        <a:p>
          <a:endParaRPr lang="en-US"/>
        </a:p>
      </dgm:t>
    </dgm:pt>
    <dgm:pt modelId="{3AED7D09-7AF4-47D7-81B2-DC89B1C882E6}" type="sibTrans" cxnId="{561053F6-19EA-405E-8970-D36D359A4BDC}">
      <dgm:prSet/>
      <dgm:spPr/>
      <dgm:t>
        <a:bodyPr/>
        <a:lstStyle/>
        <a:p>
          <a:endParaRPr lang="en-US"/>
        </a:p>
      </dgm:t>
    </dgm:pt>
    <dgm:pt modelId="{A2453A32-86D1-46D2-9162-52ED46E870E1}">
      <dgm:prSet/>
      <dgm:spPr/>
      <dgm:t>
        <a:bodyPr/>
        <a:lstStyle/>
        <a:p>
          <a:r>
            <a:rPr lang="en-US"/>
            <a:t>How do you feel their addiction affects you personally?</a:t>
          </a:r>
        </a:p>
      </dgm:t>
    </dgm:pt>
    <dgm:pt modelId="{8A16BAA2-5898-4893-9D16-79FF89180FA7}" type="parTrans" cxnId="{5FCDB39B-9226-4BE4-830F-4C6158508A21}">
      <dgm:prSet/>
      <dgm:spPr/>
      <dgm:t>
        <a:bodyPr/>
        <a:lstStyle/>
        <a:p>
          <a:endParaRPr lang="en-US"/>
        </a:p>
      </dgm:t>
    </dgm:pt>
    <dgm:pt modelId="{DDF69186-F3AB-4F7C-97C2-FFB4CB72EDB5}" type="sibTrans" cxnId="{5FCDB39B-9226-4BE4-830F-4C6158508A21}">
      <dgm:prSet/>
      <dgm:spPr/>
      <dgm:t>
        <a:bodyPr/>
        <a:lstStyle/>
        <a:p>
          <a:endParaRPr lang="en-US"/>
        </a:p>
      </dgm:t>
    </dgm:pt>
    <dgm:pt modelId="{98082137-1D3A-458B-8532-A24CA0FF3507}">
      <dgm:prSet/>
      <dgm:spPr/>
      <dgm:t>
        <a:bodyPr/>
        <a:lstStyle/>
        <a:p>
          <a:r>
            <a:rPr lang="en-US"/>
            <a:t>What emotions do you experience when thinking about your family situation?</a:t>
          </a:r>
        </a:p>
      </dgm:t>
    </dgm:pt>
    <dgm:pt modelId="{24CF7EE7-315E-40CA-ACAB-CC78150B5010}" type="parTrans" cxnId="{529342C6-EC29-4127-A43B-12F73916C974}">
      <dgm:prSet/>
      <dgm:spPr/>
      <dgm:t>
        <a:bodyPr/>
        <a:lstStyle/>
        <a:p>
          <a:endParaRPr lang="en-US"/>
        </a:p>
      </dgm:t>
    </dgm:pt>
    <dgm:pt modelId="{6783332B-F09B-438A-AC23-E3B583C26C77}" type="sibTrans" cxnId="{529342C6-EC29-4127-A43B-12F73916C974}">
      <dgm:prSet/>
      <dgm:spPr/>
      <dgm:t>
        <a:bodyPr/>
        <a:lstStyle/>
        <a:p>
          <a:endParaRPr lang="en-US"/>
        </a:p>
      </dgm:t>
    </dgm:pt>
    <dgm:pt modelId="{91AED865-5437-4CBA-BC5E-9860C62B9D9F}">
      <dgm:prSet/>
      <dgm:spPr/>
      <dgm:t>
        <a:bodyPr/>
        <a:lstStyle/>
        <a:p>
          <a:r>
            <a:rPr lang="en-US"/>
            <a:t>How do you typically express feelings like sadness, anger, or fear?</a:t>
          </a:r>
        </a:p>
      </dgm:t>
    </dgm:pt>
    <dgm:pt modelId="{A30B30AE-B5E8-448B-A5FC-C75507B4EE1B}" type="parTrans" cxnId="{E59B734B-4821-4E65-A629-607ADFBB565C}">
      <dgm:prSet/>
      <dgm:spPr/>
      <dgm:t>
        <a:bodyPr/>
        <a:lstStyle/>
        <a:p>
          <a:endParaRPr lang="en-US"/>
        </a:p>
      </dgm:t>
    </dgm:pt>
    <dgm:pt modelId="{9FF5DFED-ED0D-48D5-82CC-4EFD5E4FEA76}" type="sibTrans" cxnId="{E59B734B-4821-4E65-A629-607ADFBB565C}">
      <dgm:prSet/>
      <dgm:spPr/>
      <dgm:t>
        <a:bodyPr/>
        <a:lstStyle/>
        <a:p>
          <a:endParaRPr lang="en-US"/>
        </a:p>
      </dgm:t>
    </dgm:pt>
    <dgm:pt modelId="{F911848E-CF8C-486B-8A3A-E6F13FDD5A67}">
      <dgm:prSet/>
      <dgm:spPr/>
      <dgm:t>
        <a:bodyPr/>
        <a:lstStyle/>
        <a:p>
          <a:r>
            <a:rPr lang="en-US"/>
            <a:t>Do you have a trusted adult or peer you talk to about your feelings?</a:t>
          </a:r>
        </a:p>
      </dgm:t>
    </dgm:pt>
    <dgm:pt modelId="{5D044E14-2FC6-44E1-856E-FE65677DC976}" type="parTrans" cxnId="{D9497303-2527-406C-BD72-A1DD34ABE54C}">
      <dgm:prSet/>
      <dgm:spPr/>
      <dgm:t>
        <a:bodyPr/>
        <a:lstStyle/>
        <a:p>
          <a:endParaRPr lang="en-US"/>
        </a:p>
      </dgm:t>
    </dgm:pt>
    <dgm:pt modelId="{CC6531B6-D25F-4EDB-89C9-196E7077A7AD}" type="sibTrans" cxnId="{D9497303-2527-406C-BD72-A1DD34ABE54C}">
      <dgm:prSet/>
      <dgm:spPr/>
      <dgm:t>
        <a:bodyPr/>
        <a:lstStyle/>
        <a:p>
          <a:endParaRPr lang="en-US"/>
        </a:p>
      </dgm:t>
    </dgm:pt>
    <dgm:pt modelId="{1F946C85-31FE-4A6B-90EC-F89FAB378D1F}">
      <dgm:prSet/>
      <dgm:spPr/>
      <dgm:t>
        <a:bodyPr/>
        <a:lstStyle/>
        <a:p>
          <a:r>
            <a:rPr lang="en-US"/>
            <a:t>What activities or hobbies help you feel better when you’re upset?</a:t>
          </a:r>
        </a:p>
      </dgm:t>
    </dgm:pt>
    <dgm:pt modelId="{8A716465-7B70-480B-9BB2-156D984705A7}" type="parTrans" cxnId="{98E11552-D243-4034-A4FC-59D2D3B1904E}">
      <dgm:prSet/>
      <dgm:spPr/>
      <dgm:t>
        <a:bodyPr/>
        <a:lstStyle/>
        <a:p>
          <a:endParaRPr lang="en-US"/>
        </a:p>
      </dgm:t>
    </dgm:pt>
    <dgm:pt modelId="{077DC419-C07B-4B6A-ADE4-A99E41D361CD}" type="sibTrans" cxnId="{98E11552-D243-4034-A4FC-59D2D3B1904E}">
      <dgm:prSet/>
      <dgm:spPr/>
      <dgm:t>
        <a:bodyPr/>
        <a:lstStyle/>
        <a:p>
          <a:endParaRPr lang="en-US"/>
        </a:p>
      </dgm:t>
    </dgm:pt>
    <dgm:pt modelId="{47994767-56C3-45F2-A3B0-E85B66DAA213}">
      <dgm:prSet/>
      <dgm:spPr/>
      <dgm:t>
        <a:bodyPr/>
        <a:lstStyle/>
        <a:p>
          <a:r>
            <a:rPr lang="en-US"/>
            <a:t>Have you ever attended counseling or therapy before? If so, how did it help?</a:t>
          </a:r>
        </a:p>
      </dgm:t>
    </dgm:pt>
    <dgm:pt modelId="{AFF8A05B-ED2B-451D-94D9-26A302269C71}" type="parTrans" cxnId="{042F3F25-7398-4B7C-8529-AF0D6F02B249}">
      <dgm:prSet/>
      <dgm:spPr/>
      <dgm:t>
        <a:bodyPr/>
        <a:lstStyle/>
        <a:p>
          <a:endParaRPr lang="en-US"/>
        </a:p>
      </dgm:t>
    </dgm:pt>
    <dgm:pt modelId="{F7AD0DAB-33DE-4B66-ADBC-A96F250C8BC6}" type="sibTrans" cxnId="{042F3F25-7398-4B7C-8529-AF0D6F02B249}">
      <dgm:prSet/>
      <dgm:spPr/>
      <dgm:t>
        <a:bodyPr/>
        <a:lstStyle/>
        <a:p>
          <a:endParaRPr lang="en-US"/>
        </a:p>
      </dgm:t>
    </dgm:pt>
    <dgm:pt modelId="{CA14C207-F07E-435B-B0EC-EE98A97607DF}">
      <dgm:prSet/>
      <dgm:spPr/>
      <dgm:t>
        <a:bodyPr/>
        <a:lstStyle/>
        <a:p>
          <a:r>
            <a:rPr lang="en-US"/>
            <a:t>What are your expectations or hopes for joining this group?</a:t>
          </a:r>
        </a:p>
      </dgm:t>
    </dgm:pt>
    <dgm:pt modelId="{F2976AA6-DF9D-4ECC-A0D6-6117E2CADFA3}" type="parTrans" cxnId="{DD662D9E-4A33-4C4E-B149-886C0EBDE10D}">
      <dgm:prSet/>
      <dgm:spPr/>
      <dgm:t>
        <a:bodyPr/>
        <a:lstStyle/>
        <a:p>
          <a:endParaRPr lang="en-US"/>
        </a:p>
      </dgm:t>
    </dgm:pt>
    <dgm:pt modelId="{6CD48630-1257-4F22-9B8B-EB4F59180EC8}" type="sibTrans" cxnId="{DD662D9E-4A33-4C4E-B149-886C0EBDE10D}">
      <dgm:prSet/>
      <dgm:spPr/>
      <dgm:t>
        <a:bodyPr/>
        <a:lstStyle/>
        <a:p>
          <a:endParaRPr lang="en-US"/>
        </a:p>
      </dgm:t>
    </dgm:pt>
    <dgm:pt modelId="{4814C367-BC0B-480D-A5D4-154D6136D2C1}">
      <dgm:prSet/>
      <dgm:spPr/>
      <dgm:t>
        <a:bodyPr/>
        <a:lstStyle/>
        <a:p>
          <a:r>
            <a:rPr lang="en-US"/>
            <a:t>Are you comfortable talking about your family experiences in a group setting?</a:t>
          </a:r>
        </a:p>
      </dgm:t>
    </dgm:pt>
    <dgm:pt modelId="{A6E93FF3-D018-4344-B875-3DD21F89ECCD}" type="parTrans" cxnId="{F5305B09-0896-4DC6-B3A0-481233484CE7}">
      <dgm:prSet/>
      <dgm:spPr/>
      <dgm:t>
        <a:bodyPr/>
        <a:lstStyle/>
        <a:p>
          <a:endParaRPr lang="en-US"/>
        </a:p>
      </dgm:t>
    </dgm:pt>
    <dgm:pt modelId="{DEAFBABF-34A5-4597-A058-BBCC9A9A9C48}" type="sibTrans" cxnId="{F5305B09-0896-4DC6-B3A0-481233484CE7}">
      <dgm:prSet/>
      <dgm:spPr/>
      <dgm:t>
        <a:bodyPr/>
        <a:lstStyle/>
        <a:p>
          <a:endParaRPr lang="en-US"/>
        </a:p>
      </dgm:t>
    </dgm:pt>
    <dgm:pt modelId="{50F1BD44-82CC-4176-9744-E771136B6B2D}">
      <dgm:prSet/>
      <dgm:spPr/>
      <dgm:t>
        <a:bodyPr/>
        <a:lstStyle/>
        <a:p>
          <a:r>
            <a:rPr lang="en-US"/>
            <a:t>Do you feel safe at home? Are there any immediate concerns you want to share?</a:t>
          </a:r>
        </a:p>
      </dgm:t>
    </dgm:pt>
    <dgm:pt modelId="{C8CEB4C2-7E88-44D1-895F-B34011F117D6}" type="parTrans" cxnId="{DC1FF80D-403F-489E-8FE1-58E6717DF263}">
      <dgm:prSet/>
      <dgm:spPr/>
      <dgm:t>
        <a:bodyPr/>
        <a:lstStyle/>
        <a:p>
          <a:endParaRPr lang="en-US"/>
        </a:p>
      </dgm:t>
    </dgm:pt>
    <dgm:pt modelId="{68C9858A-432E-48C7-8310-25B0C56EA8E5}" type="sibTrans" cxnId="{DC1FF80D-403F-489E-8FE1-58E6717DF263}">
      <dgm:prSet/>
      <dgm:spPr/>
      <dgm:t>
        <a:bodyPr/>
        <a:lstStyle/>
        <a:p>
          <a:endParaRPr lang="en-US"/>
        </a:p>
      </dgm:t>
    </dgm:pt>
    <dgm:pt modelId="{F19A101E-24A0-0742-A571-53348BC3C973}" type="pres">
      <dgm:prSet presAssocID="{894522BE-CF11-486B-B54B-5E7FA12B7222}" presName="vert0" presStyleCnt="0">
        <dgm:presLayoutVars>
          <dgm:dir/>
          <dgm:animOne val="branch"/>
          <dgm:animLvl val="lvl"/>
        </dgm:presLayoutVars>
      </dgm:prSet>
      <dgm:spPr/>
    </dgm:pt>
    <dgm:pt modelId="{2DC650B8-FCBA-464A-B6E6-203055882303}" type="pres">
      <dgm:prSet presAssocID="{6D780FA4-3030-4B38-AE00-E4B040BA921B}" presName="thickLine" presStyleLbl="alignNode1" presStyleIdx="0" presStyleCnt="10"/>
      <dgm:spPr/>
    </dgm:pt>
    <dgm:pt modelId="{109F4E42-2554-E043-AD62-EB41880DDC6B}" type="pres">
      <dgm:prSet presAssocID="{6D780FA4-3030-4B38-AE00-E4B040BA921B}" presName="horz1" presStyleCnt="0"/>
      <dgm:spPr/>
    </dgm:pt>
    <dgm:pt modelId="{2E6D8C72-B4BE-C748-8383-028887D0AC4E}" type="pres">
      <dgm:prSet presAssocID="{6D780FA4-3030-4B38-AE00-E4B040BA921B}" presName="tx1" presStyleLbl="revTx" presStyleIdx="0" presStyleCnt="10"/>
      <dgm:spPr/>
    </dgm:pt>
    <dgm:pt modelId="{384E805A-4DE5-174A-8C45-A5285A6E9BBF}" type="pres">
      <dgm:prSet presAssocID="{6D780FA4-3030-4B38-AE00-E4B040BA921B}" presName="vert1" presStyleCnt="0"/>
      <dgm:spPr/>
    </dgm:pt>
    <dgm:pt modelId="{511CC524-3AF0-CB4C-8D30-3648C1AAD607}" type="pres">
      <dgm:prSet presAssocID="{A2453A32-86D1-46D2-9162-52ED46E870E1}" presName="thickLine" presStyleLbl="alignNode1" presStyleIdx="1" presStyleCnt="10"/>
      <dgm:spPr/>
    </dgm:pt>
    <dgm:pt modelId="{3D53B47D-789D-F743-BB62-50CB434EE1CA}" type="pres">
      <dgm:prSet presAssocID="{A2453A32-86D1-46D2-9162-52ED46E870E1}" presName="horz1" presStyleCnt="0"/>
      <dgm:spPr/>
    </dgm:pt>
    <dgm:pt modelId="{131DE2C6-88FA-884D-BDEF-ED522D9D5094}" type="pres">
      <dgm:prSet presAssocID="{A2453A32-86D1-46D2-9162-52ED46E870E1}" presName="tx1" presStyleLbl="revTx" presStyleIdx="1" presStyleCnt="10"/>
      <dgm:spPr/>
    </dgm:pt>
    <dgm:pt modelId="{9329438E-C534-8E44-9009-2C0C91C92F92}" type="pres">
      <dgm:prSet presAssocID="{A2453A32-86D1-46D2-9162-52ED46E870E1}" presName="vert1" presStyleCnt="0"/>
      <dgm:spPr/>
    </dgm:pt>
    <dgm:pt modelId="{0545B98C-4E34-2542-ABB2-6B85B1EC1CC3}" type="pres">
      <dgm:prSet presAssocID="{98082137-1D3A-458B-8532-A24CA0FF3507}" presName="thickLine" presStyleLbl="alignNode1" presStyleIdx="2" presStyleCnt="10"/>
      <dgm:spPr/>
    </dgm:pt>
    <dgm:pt modelId="{A5657E2D-40F3-514F-A8AE-47B49AE9D777}" type="pres">
      <dgm:prSet presAssocID="{98082137-1D3A-458B-8532-A24CA0FF3507}" presName="horz1" presStyleCnt="0"/>
      <dgm:spPr/>
    </dgm:pt>
    <dgm:pt modelId="{8D888D14-5F57-A348-B02E-E6B200A6C09F}" type="pres">
      <dgm:prSet presAssocID="{98082137-1D3A-458B-8532-A24CA0FF3507}" presName="tx1" presStyleLbl="revTx" presStyleIdx="2" presStyleCnt="10"/>
      <dgm:spPr/>
    </dgm:pt>
    <dgm:pt modelId="{55C19874-E357-8846-AD08-66CFE50DDD2C}" type="pres">
      <dgm:prSet presAssocID="{98082137-1D3A-458B-8532-A24CA0FF3507}" presName="vert1" presStyleCnt="0"/>
      <dgm:spPr/>
    </dgm:pt>
    <dgm:pt modelId="{C0617953-8179-794C-B4F6-0AE78795B0CB}" type="pres">
      <dgm:prSet presAssocID="{91AED865-5437-4CBA-BC5E-9860C62B9D9F}" presName="thickLine" presStyleLbl="alignNode1" presStyleIdx="3" presStyleCnt="10"/>
      <dgm:spPr/>
    </dgm:pt>
    <dgm:pt modelId="{760E16D1-365A-5B4F-AA87-B5BAFA32F18C}" type="pres">
      <dgm:prSet presAssocID="{91AED865-5437-4CBA-BC5E-9860C62B9D9F}" presName="horz1" presStyleCnt="0"/>
      <dgm:spPr/>
    </dgm:pt>
    <dgm:pt modelId="{63BE1F61-2743-5E41-B957-839D1EF3236B}" type="pres">
      <dgm:prSet presAssocID="{91AED865-5437-4CBA-BC5E-9860C62B9D9F}" presName="tx1" presStyleLbl="revTx" presStyleIdx="3" presStyleCnt="10"/>
      <dgm:spPr/>
    </dgm:pt>
    <dgm:pt modelId="{7DCD4F95-1396-B74E-A38D-1F91D7DD62DF}" type="pres">
      <dgm:prSet presAssocID="{91AED865-5437-4CBA-BC5E-9860C62B9D9F}" presName="vert1" presStyleCnt="0"/>
      <dgm:spPr/>
    </dgm:pt>
    <dgm:pt modelId="{506C966D-46A7-7444-984A-893454E9F277}" type="pres">
      <dgm:prSet presAssocID="{F911848E-CF8C-486B-8A3A-E6F13FDD5A67}" presName="thickLine" presStyleLbl="alignNode1" presStyleIdx="4" presStyleCnt="10"/>
      <dgm:spPr/>
    </dgm:pt>
    <dgm:pt modelId="{CD839DB8-CAC3-8340-816B-643212F54153}" type="pres">
      <dgm:prSet presAssocID="{F911848E-CF8C-486B-8A3A-E6F13FDD5A67}" presName="horz1" presStyleCnt="0"/>
      <dgm:spPr/>
    </dgm:pt>
    <dgm:pt modelId="{CCF9BB02-E81D-4A48-BD5B-4521421222D9}" type="pres">
      <dgm:prSet presAssocID="{F911848E-CF8C-486B-8A3A-E6F13FDD5A67}" presName="tx1" presStyleLbl="revTx" presStyleIdx="4" presStyleCnt="10"/>
      <dgm:spPr/>
    </dgm:pt>
    <dgm:pt modelId="{35468303-3957-2245-A5D6-9B8E38E91BA7}" type="pres">
      <dgm:prSet presAssocID="{F911848E-CF8C-486B-8A3A-E6F13FDD5A67}" presName="vert1" presStyleCnt="0"/>
      <dgm:spPr/>
    </dgm:pt>
    <dgm:pt modelId="{4EC11363-9C2D-0E45-98E1-851A43EFB850}" type="pres">
      <dgm:prSet presAssocID="{1F946C85-31FE-4A6B-90EC-F89FAB378D1F}" presName="thickLine" presStyleLbl="alignNode1" presStyleIdx="5" presStyleCnt="10"/>
      <dgm:spPr/>
    </dgm:pt>
    <dgm:pt modelId="{2CD9A2EC-BE43-4544-8B92-5E92CB2510DB}" type="pres">
      <dgm:prSet presAssocID="{1F946C85-31FE-4A6B-90EC-F89FAB378D1F}" presName="horz1" presStyleCnt="0"/>
      <dgm:spPr/>
    </dgm:pt>
    <dgm:pt modelId="{CF69D2CC-E608-0D4B-A62C-689897E2D0E3}" type="pres">
      <dgm:prSet presAssocID="{1F946C85-31FE-4A6B-90EC-F89FAB378D1F}" presName="tx1" presStyleLbl="revTx" presStyleIdx="5" presStyleCnt="10"/>
      <dgm:spPr/>
    </dgm:pt>
    <dgm:pt modelId="{19A029FB-BC48-DD47-A3BB-4AEC55A34877}" type="pres">
      <dgm:prSet presAssocID="{1F946C85-31FE-4A6B-90EC-F89FAB378D1F}" presName="vert1" presStyleCnt="0"/>
      <dgm:spPr/>
    </dgm:pt>
    <dgm:pt modelId="{BE3B49EE-C7E6-7340-B867-E5428B0EF1CE}" type="pres">
      <dgm:prSet presAssocID="{47994767-56C3-45F2-A3B0-E85B66DAA213}" presName="thickLine" presStyleLbl="alignNode1" presStyleIdx="6" presStyleCnt="10"/>
      <dgm:spPr/>
    </dgm:pt>
    <dgm:pt modelId="{284C1CDE-CCFE-504C-BEF6-F3514D4C1559}" type="pres">
      <dgm:prSet presAssocID="{47994767-56C3-45F2-A3B0-E85B66DAA213}" presName="horz1" presStyleCnt="0"/>
      <dgm:spPr/>
    </dgm:pt>
    <dgm:pt modelId="{1378ABC4-0336-3C4D-950F-C295C80D3373}" type="pres">
      <dgm:prSet presAssocID="{47994767-56C3-45F2-A3B0-E85B66DAA213}" presName="tx1" presStyleLbl="revTx" presStyleIdx="6" presStyleCnt="10"/>
      <dgm:spPr/>
    </dgm:pt>
    <dgm:pt modelId="{DB27A50D-6633-D644-868C-DB8EA6606245}" type="pres">
      <dgm:prSet presAssocID="{47994767-56C3-45F2-A3B0-E85B66DAA213}" presName="vert1" presStyleCnt="0"/>
      <dgm:spPr/>
    </dgm:pt>
    <dgm:pt modelId="{5C95CB39-7ECC-0346-85A4-EE7A4DC98A4A}" type="pres">
      <dgm:prSet presAssocID="{CA14C207-F07E-435B-B0EC-EE98A97607DF}" presName="thickLine" presStyleLbl="alignNode1" presStyleIdx="7" presStyleCnt="10"/>
      <dgm:spPr/>
    </dgm:pt>
    <dgm:pt modelId="{87C7DAE3-0259-6C48-ADC8-A6FA8ADAE686}" type="pres">
      <dgm:prSet presAssocID="{CA14C207-F07E-435B-B0EC-EE98A97607DF}" presName="horz1" presStyleCnt="0"/>
      <dgm:spPr/>
    </dgm:pt>
    <dgm:pt modelId="{2C2DB6E7-736C-434A-9BAF-E701A4F9247A}" type="pres">
      <dgm:prSet presAssocID="{CA14C207-F07E-435B-B0EC-EE98A97607DF}" presName="tx1" presStyleLbl="revTx" presStyleIdx="7" presStyleCnt="10"/>
      <dgm:spPr/>
    </dgm:pt>
    <dgm:pt modelId="{364C47CA-D24C-924B-8348-139B15A91FC0}" type="pres">
      <dgm:prSet presAssocID="{CA14C207-F07E-435B-B0EC-EE98A97607DF}" presName="vert1" presStyleCnt="0"/>
      <dgm:spPr/>
    </dgm:pt>
    <dgm:pt modelId="{8B0919CD-E755-854F-81A1-3E33FD2B9108}" type="pres">
      <dgm:prSet presAssocID="{4814C367-BC0B-480D-A5D4-154D6136D2C1}" presName="thickLine" presStyleLbl="alignNode1" presStyleIdx="8" presStyleCnt="10"/>
      <dgm:spPr/>
    </dgm:pt>
    <dgm:pt modelId="{15A25756-7F99-FD43-AD7A-730EE19B9432}" type="pres">
      <dgm:prSet presAssocID="{4814C367-BC0B-480D-A5D4-154D6136D2C1}" presName="horz1" presStyleCnt="0"/>
      <dgm:spPr/>
    </dgm:pt>
    <dgm:pt modelId="{F2EEE44D-114F-DD44-982A-BE77FAF44C0B}" type="pres">
      <dgm:prSet presAssocID="{4814C367-BC0B-480D-A5D4-154D6136D2C1}" presName="tx1" presStyleLbl="revTx" presStyleIdx="8" presStyleCnt="10"/>
      <dgm:spPr/>
    </dgm:pt>
    <dgm:pt modelId="{C19254C1-8A93-FD46-B92C-2C07609BA3AE}" type="pres">
      <dgm:prSet presAssocID="{4814C367-BC0B-480D-A5D4-154D6136D2C1}" presName="vert1" presStyleCnt="0"/>
      <dgm:spPr/>
    </dgm:pt>
    <dgm:pt modelId="{6AD6B8E7-A009-5943-A8B5-A45450C8A1D9}" type="pres">
      <dgm:prSet presAssocID="{50F1BD44-82CC-4176-9744-E771136B6B2D}" presName="thickLine" presStyleLbl="alignNode1" presStyleIdx="9" presStyleCnt="10"/>
      <dgm:spPr/>
    </dgm:pt>
    <dgm:pt modelId="{80514D50-2F40-5948-BFD5-9DBA4FCECA83}" type="pres">
      <dgm:prSet presAssocID="{50F1BD44-82CC-4176-9744-E771136B6B2D}" presName="horz1" presStyleCnt="0"/>
      <dgm:spPr/>
    </dgm:pt>
    <dgm:pt modelId="{B370F105-FC09-F945-B98D-4394C696F966}" type="pres">
      <dgm:prSet presAssocID="{50F1BD44-82CC-4176-9744-E771136B6B2D}" presName="tx1" presStyleLbl="revTx" presStyleIdx="9" presStyleCnt="10"/>
      <dgm:spPr/>
    </dgm:pt>
    <dgm:pt modelId="{E01F12EB-DBAF-5A49-82A5-160FBB40284C}" type="pres">
      <dgm:prSet presAssocID="{50F1BD44-82CC-4176-9744-E771136B6B2D}" presName="vert1" presStyleCnt="0"/>
      <dgm:spPr/>
    </dgm:pt>
  </dgm:ptLst>
  <dgm:cxnLst>
    <dgm:cxn modelId="{D9497303-2527-406C-BD72-A1DD34ABE54C}" srcId="{894522BE-CF11-486B-B54B-5E7FA12B7222}" destId="{F911848E-CF8C-486B-8A3A-E6F13FDD5A67}" srcOrd="4" destOrd="0" parTransId="{5D044E14-2FC6-44E1-856E-FE65677DC976}" sibTransId="{CC6531B6-D25F-4EDB-89C9-196E7077A7AD}"/>
    <dgm:cxn modelId="{F5305B09-0896-4DC6-B3A0-481233484CE7}" srcId="{894522BE-CF11-486B-B54B-5E7FA12B7222}" destId="{4814C367-BC0B-480D-A5D4-154D6136D2C1}" srcOrd="8" destOrd="0" parTransId="{A6E93FF3-D018-4344-B875-3DD21F89ECCD}" sibTransId="{DEAFBABF-34A5-4597-A058-BBCC9A9A9C48}"/>
    <dgm:cxn modelId="{DC1FF80D-403F-489E-8FE1-58E6717DF263}" srcId="{894522BE-CF11-486B-B54B-5E7FA12B7222}" destId="{50F1BD44-82CC-4176-9744-E771136B6B2D}" srcOrd="9" destOrd="0" parTransId="{C8CEB4C2-7E88-44D1-895F-B34011F117D6}" sibTransId="{68C9858A-432E-48C7-8310-25B0C56EA8E5}"/>
    <dgm:cxn modelId="{DA486013-522F-C747-96B7-D1A17314793A}" type="presOf" srcId="{A2453A32-86D1-46D2-9162-52ED46E870E1}" destId="{131DE2C6-88FA-884D-BDEF-ED522D9D5094}" srcOrd="0" destOrd="0" presId="urn:microsoft.com/office/officeart/2008/layout/LinedList"/>
    <dgm:cxn modelId="{1BBCDB23-5CF4-4640-9738-DF287816C96A}" type="presOf" srcId="{98082137-1D3A-458B-8532-A24CA0FF3507}" destId="{8D888D14-5F57-A348-B02E-E6B200A6C09F}" srcOrd="0" destOrd="0" presId="urn:microsoft.com/office/officeart/2008/layout/LinedList"/>
    <dgm:cxn modelId="{042F3F25-7398-4B7C-8529-AF0D6F02B249}" srcId="{894522BE-CF11-486B-B54B-5E7FA12B7222}" destId="{47994767-56C3-45F2-A3B0-E85B66DAA213}" srcOrd="6" destOrd="0" parTransId="{AFF8A05B-ED2B-451D-94D9-26A302269C71}" sibTransId="{F7AD0DAB-33DE-4B66-ADBC-A96F250C8BC6}"/>
    <dgm:cxn modelId="{26A3BC32-D24C-544E-9451-924A8A3E5411}" type="presOf" srcId="{894522BE-CF11-486B-B54B-5E7FA12B7222}" destId="{F19A101E-24A0-0742-A571-53348BC3C973}" srcOrd="0" destOrd="0" presId="urn:microsoft.com/office/officeart/2008/layout/LinedList"/>
    <dgm:cxn modelId="{E59B734B-4821-4E65-A629-607ADFBB565C}" srcId="{894522BE-CF11-486B-B54B-5E7FA12B7222}" destId="{91AED865-5437-4CBA-BC5E-9860C62B9D9F}" srcOrd="3" destOrd="0" parTransId="{A30B30AE-B5E8-448B-A5FC-C75507B4EE1B}" sibTransId="{9FF5DFED-ED0D-48D5-82CC-4EFD5E4FEA76}"/>
    <dgm:cxn modelId="{98E11552-D243-4034-A4FC-59D2D3B1904E}" srcId="{894522BE-CF11-486B-B54B-5E7FA12B7222}" destId="{1F946C85-31FE-4A6B-90EC-F89FAB378D1F}" srcOrd="5" destOrd="0" parTransId="{8A716465-7B70-480B-9BB2-156D984705A7}" sibTransId="{077DC419-C07B-4B6A-ADE4-A99E41D361CD}"/>
    <dgm:cxn modelId="{3C23DA5A-B52E-7942-B606-092C09001A1E}" type="presOf" srcId="{50F1BD44-82CC-4176-9744-E771136B6B2D}" destId="{B370F105-FC09-F945-B98D-4394C696F966}" srcOrd="0" destOrd="0" presId="urn:microsoft.com/office/officeart/2008/layout/LinedList"/>
    <dgm:cxn modelId="{810CFF81-5EAD-A145-9660-8FFFE81EAEEE}" type="presOf" srcId="{1F946C85-31FE-4A6B-90EC-F89FAB378D1F}" destId="{CF69D2CC-E608-0D4B-A62C-689897E2D0E3}" srcOrd="0" destOrd="0" presId="urn:microsoft.com/office/officeart/2008/layout/LinedList"/>
    <dgm:cxn modelId="{D7F47E83-19A9-F543-80AB-A5CDA5226A7B}" type="presOf" srcId="{F911848E-CF8C-486B-8A3A-E6F13FDD5A67}" destId="{CCF9BB02-E81D-4A48-BD5B-4521421222D9}" srcOrd="0" destOrd="0" presId="urn:microsoft.com/office/officeart/2008/layout/LinedList"/>
    <dgm:cxn modelId="{59B07D89-2485-4E48-AFE2-D700D95F6D83}" type="presOf" srcId="{6D780FA4-3030-4B38-AE00-E4B040BA921B}" destId="{2E6D8C72-B4BE-C748-8383-028887D0AC4E}" srcOrd="0" destOrd="0" presId="urn:microsoft.com/office/officeart/2008/layout/LinedList"/>
    <dgm:cxn modelId="{C3906E8A-40EE-F94C-A1DF-F27C0F3BAC11}" type="presOf" srcId="{47994767-56C3-45F2-A3B0-E85B66DAA213}" destId="{1378ABC4-0336-3C4D-950F-C295C80D3373}" srcOrd="0" destOrd="0" presId="urn:microsoft.com/office/officeart/2008/layout/LinedList"/>
    <dgm:cxn modelId="{5FCDB39B-9226-4BE4-830F-4C6158508A21}" srcId="{894522BE-CF11-486B-B54B-5E7FA12B7222}" destId="{A2453A32-86D1-46D2-9162-52ED46E870E1}" srcOrd="1" destOrd="0" parTransId="{8A16BAA2-5898-4893-9D16-79FF89180FA7}" sibTransId="{DDF69186-F3AB-4F7C-97C2-FFB4CB72EDB5}"/>
    <dgm:cxn modelId="{DD662D9E-4A33-4C4E-B149-886C0EBDE10D}" srcId="{894522BE-CF11-486B-B54B-5E7FA12B7222}" destId="{CA14C207-F07E-435B-B0EC-EE98A97607DF}" srcOrd="7" destOrd="0" parTransId="{F2976AA6-DF9D-4ECC-A0D6-6117E2CADFA3}" sibTransId="{6CD48630-1257-4F22-9B8B-EB4F59180EC8}"/>
    <dgm:cxn modelId="{AFFCE1AD-BA23-4340-8ADA-7C5E8931906B}" type="presOf" srcId="{91AED865-5437-4CBA-BC5E-9860C62B9D9F}" destId="{63BE1F61-2743-5E41-B957-839D1EF3236B}" srcOrd="0" destOrd="0" presId="urn:microsoft.com/office/officeart/2008/layout/LinedList"/>
    <dgm:cxn modelId="{27F583AF-7AF2-954D-A974-3D4EA6ACB7CF}" type="presOf" srcId="{4814C367-BC0B-480D-A5D4-154D6136D2C1}" destId="{F2EEE44D-114F-DD44-982A-BE77FAF44C0B}" srcOrd="0" destOrd="0" presId="urn:microsoft.com/office/officeart/2008/layout/LinedList"/>
    <dgm:cxn modelId="{F42C4AC0-10B9-D946-B9F1-CE146E56C855}" type="presOf" srcId="{CA14C207-F07E-435B-B0EC-EE98A97607DF}" destId="{2C2DB6E7-736C-434A-9BAF-E701A4F9247A}" srcOrd="0" destOrd="0" presId="urn:microsoft.com/office/officeart/2008/layout/LinedList"/>
    <dgm:cxn modelId="{529342C6-EC29-4127-A43B-12F73916C974}" srcId="{894522BE-CF11-486B-B54B-5E7FA12B7222}" destId="{98082137-1D3A-458B-8532-A24CA0FF3507}" srcOrd="2" destOrd="0" parTransId="{24CF7EE7-315E-40CA-ACAB-CC78150B5010}" sibTransId="{6783332B-F09B-438A-AC23-E3B583C26C77}"/>
    <dgm:cxn modelId="{561053F6-19EA-405E-8970-D36D359A4BDC}" srcId="{894522BE-CF11-486B-B54B-5E7FA12B7222}" destId="{6D780FA4-3030-4B38-AE00-E4B040BA921B}" srcOrd="0" destOrd="0" parTransId="{B2D64213-8031-4226-8B48-47E9DF8209DA}" sibTransId="{3AED7D09-7AF4-47D7-81B2-DC89B1C882E6}"/>
    <dgm:cxn modelId="{A91CFC57-011C-CF46-9D78-83AD8BC2E35D}" type="presParOf" srcId="{F19A101E-24A0-0742-A571-53348BC3C973}" destId="{2DC650B8-FCBA-464A-B6E6-203055882303}" srcOrd="0" destOrd="0" presId="urn:microsoft.com/office/officeart/2008/layout/LinedList"/>
    <dgm:cxn modelId="{254AE6C7-91D2-EF46-ACED-51A8F60D76BC}" type="presParOf" srcId="{F19A101E-24A0-0742-A571-53348BC3C973}" destId="{109F4E42-2554-E043-AD62-EB41880DDC6B}" srcOrd="1" destOrd="0" presId="urn:microsoft.com/office/officeart/2008/layout/LinedList"/>
    <dgm:cxn modelId="{E329677D-A4DB-9B4A-A92A-AC9E73929A47}" type="presParOf" srcId="{109F4E42-2554-E043-AD62-EB41880DDC6B}" destId="{2E6D8C72-B4BE-C748-8383-028887D0AC4E}" srcOrd="0" destOrd="0" presId="urn:microsoft.com/office/officeart/2008/layout/LinedList"/>
    <dgm:cxn modelId="{FA7C0857-7CFF-6949-9818-8D5248553081}" type="presParOf" srcId="{109F4E42-2554-E043-AD62-EB41880DDC6B}" destId="{384E805A-4DE5-174A-8C45-A5285A6E9BBF}" srcOrd="1" destOrd="0" presId="urn:microsoft.com/office/officeart/2008/layout/LinedList"/>
    <dgm:cxn modelId="{D963BADC-DC6B-604A-A057-9E5E8F644EF9}" type="presParOf" srcId="{F19A101E-24A0-0742-A571-53348BC3C973}" destId="{511CC524-3AF0-CB4C-8D30-3648C1AAD607}" srcOrd="2" destOrd="0" presId="urn:microsoft.com/office/officeart/2008/layout/LinedList"/>
    <dgm:cxn modelId="{A8278FD7-B55B-7C4C-A7AF-0BB1FE9E3505}" type="presParOf" srcId="{F19A101E-24A0-0742-A571-53348BC3C973}" destId="{3D53B47D-789D-F743-BB62-50CB434EE1CA}" srcOrd="3" destOrd="0" presId="urn:microsoft.com/office/officeart/2008/layout/LinedList"/>
    <dgm:cxn modelId="{CAEAE786-262C-AF42-9620-953B777E1CA2}" type="presParOf" srcId="{3D53B47D-789D-F743-BB62-50CB434EE1CA}" destId="{131DE2C6-88FA-884D-BDEF-ED522D9D5094}" srcOrd="0" destOrd="0" presId="urn:microsoft.com/office/officeart/2008/layout/LinedList"/>
    <dgm:cxn modelId="{7860E52F-98CA-BA4E-AD84-F072E31D873A}" type="presParOf" srcId="{3D53B47D-789D-F743-BB62-50CB434EE1CA}" destId="{9329438E-C534-8E44-9009-2C0C91C92F92}" srcOrd="1" destOrd="0" presId="urn:microsoft.com/office/officeart/2008/layout/LinedList"/>
    <dgm:cxn modelId="{F5995159-E8A3-4444-9BE1-E40B309F24EC}" type="presParOf" srcId="{F19A101E-24A0-0742-A571-53348BC3C973}" destId="{0545B98C-4E34-2542-ABB2-6B85B1EC1CC3}" srcOrd="4" destOrd="0" presId="urn:microsoft.com/office/officeart/2008/layout/LinedList"/>
    <dgm:cxn modelId="{468BDD72-91F8-F14B-BA4E-9D7FC008BDFC}" type="presParOf" srcId="{F19A101E-24A0-0742-A571-53348BC3C973}" destId="{A5657E2D-40F3-514F-A8AE-47B49AE9D777}" srcOrd="5" destOrd="0" presId="urn:microsoft.com/office/officeart/2008/layout/LinedList"/>
    <dgm:cxn modelId="{592F56B8-3654-A344-8FC9-41AD6D813FC5}" type="presParOf" srcId="{A5657E2D-40F3-514F-A8AE-47B49AE9D777}" destId="{8D888D14-5F57-A348-B02E-E6B200A6C09F}" srcOrd="0" destOrd="0" presId="urn:microsoft.com/office/officeart/2008/layout/LinedList"/>
    <dgm:cxn modelId="{F900F32F-508F-A448-9E30-9C6970FF1788}" type="presParOf" srcId="{A5657E2D-40F3-514F-A8AE-47B49AE9D777}" destId="{55C19874-E357-8846-AD08-66CFE50DDD2C}" srcOrd="1" destOrd="0" presId="urn:microsoft.com/office/officeart/2008/layout/LinedList"/>
    <dgm:cxn modelId="{507B591D-43F9-6946-ACF1-31A8AA6FC67A}" type="presParOf" srcId="{F19A101E-24A0-0742-A571-53348BC3C973}" destId="{C0617953-8179-794C-B4F6-0AE78795B0CB}" srcOrd="6" destOrd="0" presId="urn:microsoft.com/office/officeart/2008/layout/LinedList"/>
    <dgm:cxn modelId="{B05C9AD0-8949-7048-9348-0D0F30DA347E}" type="presParOf" srcId="{F19A101E-24A0-0742-A571-53348BC3C973}" destId="{760E16D1-365A-5B4F-AA87-B5BAFA32F18C}" srcOrd="7" destOrd="0" presId="urn:microsoft.com/office/officeart/2008/layout/LinedList"/>
    <dgm:cxn modelId="{3645027F-53B1-8B41-8E46-AF877137A8D9}" type="presParOf" srcId="{760E16D1-365A-5B4F-AA87-B5BAFA32F18C}" destId="{63BE1F61-2743-5E41-B957-839D1EF3236B}" srcOrd="0" destOrd="0" presId="urn:microsoft.com/office/officeart/2008/layout/LinedList"/>
    <dgm:cxn modelId="{FD9BE6EF-ED55-8D4D-93FB-1BFE066A2E1D}" type="presParOf" srcId="{760E16D1-365A-5B4F-AA87-B5BAFA32F18C}" destId="{7DCD4F95-1396-B74E-A38D-1F91D7DD62DF}" srcOrd="1" destOrd="0" presId="urn:microsoft.com/office/officeart/2008/layout/LinedList"/>
    <dgm:cxn modelId="{7D26029B-9B9C-DA4B-BABE-207132389DF7}" type="presParOf" srcId="{F19A101E-24A0-0742-A571-53348BC3C973}" destId="{506C966D-46A7-7444-984A-893454E9F277}" srcOrd="8" destOrd="0" presId="urn:microsoft.com/office/officeart/2008/layout/LinedList"/>
    <dgm:cxn modelId="{93B14673-9340-7344-A82D-1F35C0B85765}" type="presParOf" srcId="{F19A101E-24A0-0742-A571-53348BC3C973}" destId="{CD839DB8-CAC3-8340-816B-643212F54153}" srcOrd="9" destOrd="0" presId="urn:microsoft.com/office/officeart/2008/layout/LinedList"/>
    <dgm:cxn modelId="{6B39E59D-5667-8E4B-AA80-8EDAC449840E}" type="presParOf" srcId="{CD839DB8-CAC3-8340-816B-643212F54153}" destId="{CCF9BB02-E81D-4A48-BD5B-4521421222D9}" srcOrd="0" destOrd="0" presId="urn:microsoft.com/office/officeart/2008/layout/LinedList"/>
    <dgm:cxn modelId="{B8ADCD5A-66D3-204C-B1B6-EE973C3EEEA3}" type="presParOf" srcId="{CD839DB8-CAC3-8340-816B-643212F54153}" destId="{35468303-3957-2245-A5D6-9B8E38E91BA7}" srcOrd="1" destOrd="0" presId="urn:microsoft.com/office/officeart/2008/layout/LinedList"/>
    <dgm:cxn modelId="{C6692470-AFC1-8E41-83BD-9FB94E747422}" type="presParOf" srcId="{F19A101E-24A0-0742-A571-53348BC3C973}" destId="{4EC11363-9C2D-0E45-98E1-851A43EFB850}" srcOrd="10" destOrd="0" presId="urn:microsoft.com/office/officeart/2008/layout/LinedList"/>
    <dgm:cxn modelId="{8AB8494C-FFB0-9E47-8121-18ECE8111B1E}" type="presParOf" srcId="{F19A101E-24A0-0742-A571-53348BC3C973}" destId="{2CD9A2EC-BE43-4544-8B92-5E92CB2510DB}" srcOrd="11" destOrd="0" presId="urn:microsoft.com/office/officeart/2008/layout/LinedList"/>
    <dgm:cxn modelId="{35323EA4-DAD1-C548-87A9-551D2EC045A1}" type="presParOf" srcId="{2CD9A2EC-BE43-4544-8B92-5E92CB2510DB}" destId="{CF69D2CC-E608-0D4B-A62C-689897E2D0E3}" srcOrd="0" destOrd="0" presId="urn:microsoft.com/office/officeart/2008/layout/LinedList"/>
    <dgm:cxn modelId="{6999C518-AE8D-644F-978B-11FB37BA0BCE}" type="presParOf" srcId="{2CD9A2EC-BE43-4544-8B92-5E92CB2510DB}" destId="{19A029FB-BC48-DD47-A3BB-4AEC55A34877}" srcOrd="1" destOrd="0" presId="urn:microsoft.com/office/officeart/2008/layout/LinedList"/>
    <dgm:cxn modelId="{3A04555F-695E-264E-B37C-822B44D85E41}" type="presParOf" srcId="{F19A101E-24A0-0742-A571-53348BC3C973}" destId="{BE3B49EE-C7E6-7340-B867-E5428B0EF1CE}" srcOrd="12" destOrd="0" presId="urn:microsoft.com/office/officeart/2008/layout/LinedList"/>
    <dgm:cxn modelId="{8A69B96D-375B-4746-8F65-4F427AA748E9}" type="presParOf" srcId="{F19A101E-24A0-0742-A571-53348BC3C973}" destId="{284C1CDE-CCFE-504C-BEF6-F3514D4C1559}" srcOrd="13" destOrd="0" presId="urn:microsoft.com/office/officeart/2008/layout/LinedList"/>
    <dgm:cxn modelId="{FEF9007F-9D18-A040-96C7-F789CBF88EDA}" type="presParOf" srcId="{284C1CDE-CCFE-504C-BEF6-F3514D4C1559}" destId="{1378ABC4-0336-3C4D-950F-C295C80D3373}" srcOrd="0" destOrd="0" presId="urn:microsoft.com/office/officeart/2008/layout/LinedList"/>
    <dgm:cxn modelId="{479F2A61-B3EE-F144-BEC7-30424E8BD0A2}" type="presParOf" srcId="{284C1CDE-CCFE-504C-BEF6-F3514D4C1559}" destId="{DB27A50D-6633-D644-868C-DB8EA6606245}" srcOrd="1" destOrd="0" presId="urn:microsoft.com/office/officeart/2008/layout/LinedList"/>
    <dgm:cxn modelId="{6808A9C4-F56E-964C-9F07-70D045A93664}" type="presParOf" srcId="{F19A101E-24A0-0742-A571-53348BC3C973}" destId="{5C95CB39-7ECC-0346-85A4-EE7A4DC98A4A}" srcOrd="14" destOrd="0" presId="urn:microsoft.com/office/officeart/2008/layout/LinedList"/>
    <dgm:cxn modelId="{6C6B7886-44F5-DE4E-A451-A52377519B0A}" type="presParOf" srcId="{F19A101E-24A0-0742-A571-53348BC3C973}" destId="{87C7DAE3-0259-6C48-ADC8-A6FA8ADAE686}" srcOrd="15" destOrd="0" presId="urn:microsoft.com/office/officeart/2008/layout/LinedList"/>
    <dgm:cxn modelId="{C298D850-78FA-A34C-81B3-C4D78A69D514}" type="presParOf" srcId="{87C7DAE3-0259-6C48-ADC8-A6FA8ADAE686}" destId="{2C2DB6E7-736C-434A-9BAF-E701A4F9247A}" srcOrd="0" destOrd="0" presId="urn:microsoft.com/office/officeart/2008/layout/LinedList"/>
    <dgm:cxn modelId="{92D27694-D29E-CE48-924A-A69A51A2A99A}" type="presParOf" srcId="{87C7DAE3-0259-6C48-ADC8-A6FA8ADAE686}" destId="{364C47CA-D24C-924B-8348-139B15A91FC0}" srcOrd="1" destOrd="0" presId="urn:microsoft.com/office/officeart/2008/layout/LinedList"/>
    <dgm:cxn modelId="{17EDAC63-179D-E24F-B193-4989AC9498CC}" type="presParOf" srcId="{F19A101E-24A0-0742-A571-53348BC3C973}" destId="{8B0919CD-E755-854F-81A1-3E33FD2B9108}" srcOrd="16" destOrd="0" presId="urn:microsoft.com/office/officeart/2008/layout/LinedList"/>
    <dgm:cxn modelId="{460E104D-EE43-EA45-BE95-95AA28C44CDB}" type="presParOf" srcId="{F19A101E-24A0-0742-A571-53348BC3C973}" destId="{15A25756-7F99-FD43-AD7A-730EE19B9432}" srcOrd="17" destOrd="0" presId="urn:microsoft.com/office/officeart/2008/layout/LinedList"/>
    <dgm:cxn modelId="{44889382-5710-5943-8973-706EAD919464}" type="presParOf" srcId="{15A25756-7F99-FD43-AD7A-730EE19B9432}" destId="{F2EEE44D-114F-DD44-982A-BE77FAF44C0B}" srcOrd="0" destOrd="0" presId="urn:microsoft.com/office/officeart/2008/layout/LinedList"/>
    <dgm:cxn modelId="{063A0C03-2F8E-694A-8B16-7212E5FB433F}" type="presParOf" srcId="{15A25756-7F99-FD43-AD7A-730EE19B9432}" destId="{C19254C1-8A93-FD46-B92C-2C07609BA3AE}" srcOrd="1" destOrd="0" presId="urn:microsoft.com/office/officeart/2008/layout/LinedList"/>
    <dgm:cxn modelId="{AD7F3B1C-61B4-1245-8130-E64361476DB2}" type="presParOf" srcId="{F19A101E-24A0-0742-A571-53348BC3C973}" destId="{6AD6B8E7-A009-5943-A8B5-A45450C8A1D9}" srcOrd="18" destOrd="0" presId="urn:microsoft.com/office/officeart/2008/layout/LinedList"/>
    <dgm:cxn modelId="{7E370805-E8AD-B543-9F7A-E0B3C1A4F94C}" type="presParOf" srcId="{F19A101E-24A0-0742-A571-53348BC3C973}" destId="{80514D50-2F40-5948-BFD5-9DBA4FCECA83}" srcOrd="19" destOrd="0" presId="urn:microsoft.com/office/officeart/2008/layout/LinedList"/>
    <dgm:cxn modelId="{17C565BB-CC19-1845-A57E-A0B86A9F110D}" type="presParOf" srcId="{80514D50-2F40-5948-BFD5-9DBA4FCECA83}" destId="{B370F105-FC09-F945-B98D-4394C696F966}" srcOrd="0" destOrd="0" presId="urn:microsoft.com/office/officeart/2008/layout/LinedList"/>
    <dgm:cxn modelId="{BED19D92-37A3-0848-A109-F029DA5FDD19}" type="presParOf" srcId="{80514D50-2F40-5948-BFD5-9DBA4FCECA83}" destId="{E01F12EB-DBAF-5A49-82A5-160FBB40284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B3328-0E07-2A48-8D46-EEC1C783AED5}">
      <dsp:nvSpPr>
        <dsp:cNvPr id="0" name=""/>
        <dsp:cNvSpPr/>
      </dsp:nvSpPr>
      <dsp:spPr>
        <a:xfrm>
          <a:off x="0" y="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8C8E29-C12B-7840-B84D-A1BDD5174A28}">
      <dsp:nvSpPr>
        <dsp:cNvPr id="0" name=""/>
        <dsp:cNvSpPr/>
      </dsp:nvSpPr>
      <dsp:spPr>
        <a:xfrm>
          <a:off x="0" y="0"/>
          <a:ext cx="9601200" cy="895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baseline="0"/>
            <a:t>Unique challenges faced by children of addicts (Todman &amp; McLaughlin, 2024) </a:t>
          </a:r>
          <a:endParaRPr lang="en-US" sz="2600" kern="1200"/>
        </a:p>
      </dsp:txBody>
      <dsp:txXfrm>
        <a:off x="0" y="0"/>
        <a:ext cx="9601200" cy="895350"/>
      </dsp:txXfrm>
    </dsp:sp>
    <dsp:sp modelId="{36B35875-7534-F542-B95E-09B7C95C255B}">
      <dsp:nvSpPr>
        <dsp:cNvPr id="0" name=""/>
        <dsp:cNvSpPr/>
      </dsp:nvSpPr>
      <dsp:spPr>
        <a:xfrm>
          <a:off x="0" y="89535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518B0B-6BDF-7346-9C33-39A232A3F248}">
      <dsp:nvSpPr>
        <dsp:cNvPr id="0" name=""/>
        <dsp:cNvSpPr/>
      </dsp:nvSpPr>
      <dsp:spPr>
        <a:xfrm>
          <a:off x="0" y="895350"/>
          <a:ext cx="9601200" cy="895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baseline="0"/>
            <a:t>Impact of these experiences</a:t>
          </a:r>
          <a:endParaRPr lang="en-US" sz="2600" kern="1200"/>
        </a:p>
      </dsp:txBody>
      <dsp:txXfrm>
        <a:off x="0" y="895350"/>
        <a:ext cx="9601200" cy="895350"/>
      </dsp:txXfrm>
    </dsp:sp>
    <dsp:sp modelId="{61443666-4DBF-FA44-9808-2CA4065C9027}">
      <dsp:nvSpPr>
        <dsp:cNvPr id="0" name=""/>
        <dsp:cNvSpPr/>
      </dsp:nvSpPr>
      <dsp:spPr>
        <a:xfrm>
          <a:off x="0" y="179070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798014-99F6-F744-B9EB-F279A9DA8FA1}">
      <dsp:nvSpPr>
        <dsp:cNvPr id="0" name=""/>
        <dsp:cNvSpPr/>
      </dsp:nvSpPr>
      <dsp:spPr>
        <a:xfrm>
          <a:off x="0" y="1790700"/>
          <a:ext cx="9601200" cy="895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baseline="0"/>
            <a:t>Benefits of the group</a:t>
          </a:r>
          <a:endParaRPr lang="en-US" sz="2600" kern="1200"/>
        </a:p>
      </dsp:txBody>
      <dsp:txXfrm>
        <a:off x="0" y="1790700"/>
        <a:ext cx="9601200" cy="895350"/>
      </dsp:txXfrm>
    </dsp:sp>
    <dsp:sp modelId="{F04E11F2-61C8-0A40-B143-F9F49249A9AF}">
      <dsp:nvSpPr>
        <dsp:cNvPr id="0" name=""/>
        <dsp:cNvSpPr/>
      </dsp:nvSpPr>
      <dsp:spPr>
        <a:xfrm>
          <a:off x="0" y="268605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17F414-FCEA-3A44-83A6-4E877E79EEC2}">
      <dsp:nvSpPr>
        <dsp:cNvPr id="0" name=""/>
        <dsp:cNvSpPr/>
      </dsp:nvSpPr>
      <dsp:spPr>
        <a:xfrm>
          <a:off x="0" y="2686050"/>
          <a:ext cx="9601200" cy="895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baseline="0"/>
            <a:t>Healing and resilience</a:t>
          </a:r>
          <a:endParaRPr lang="en-US" sz="2600" kern="1200"/>
        </a:p>
      </dsp:txBody>
      <dsp:txXfrm>
        <a:off x="0" y="2686050"/>
        <a:ext cx="9601200" cy="895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11D952-C967-A345-947F-8207142E6A1B}">
      <dsp:nvSpPr>
        <dsp:cNvPr id="0" name=""/>
        <dsp:cNvSpPr/>
      </dsp:nvSpPr>
      <dsp:spPr>
        <a:xfrm>
          <a:off x="0" y="2723"/>
          <a:ext cx="6506304" cy="0"/>
        </a:xfrm>
        <a:prstGeom prst="lin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CF3CD2-D740-4248-911D-D86C4EC05A10}">
      <dsp:nvSpPr>
        <dsp:cNvPr id="0" name=""/>
        <dsp:cNvSpPr/>
      </dsp:nvSpPr>
      <dsp:spPr>
        <a:xfrm>
          <a:off x="0" y="2723"/>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1: Introductions and establishing group norms (Corey et al., 2019)</a:t>
          </a:r>
          <a:endParaRPr lang="en-US" sz="2700" kern="1200"/>
        </a:p>
      </dsp:txBody>
      <dsp:txXfrm>
        <a:off x="0" y="2723"/>
        <a:ext cx="6506304" cy="928732"/>
      </dsp:txXfrm>
    </dsp:sp>
    <dsp:sp modelId="{40D168C1-13DC-844F-877A-426C99238553}">
      <dsp:nvSpPr>
        <dsp:cNvPr id="0" name=""/>
        <dsp:cNvSpPr/>
      </dsp:nvSpPr>
      <dsp:spPr>
        <a:xfrm>
          <a:off x="0" y="931455"/>
          <a:ext cx="6506304" cy="0"/>
        </a:xfrm>
        <a:prstGeom prst="line">
          <a:avLst/>
        </a:prstGeom>
        <a:solidFill>
          <a:schemeClr val="accent2">
            <a:hueOff val="-33131"/>
            <a:satOff val="-10867"/>
            <a:lumOff val="-3961"/>
            <a:alphaOff val="0"/>
          </a:schemeClr>
        </a:solidFill>
        <a:ln w="34925" cap="flat" cmpd="sng" algn="in">
          <a:solidFill>
            <a:schemeClr val="accent2">
              <a:hueOff val="-33131"/>
              <a:satOff val="-10867"/>
              <a:lumOff val="-3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9A5B24-B657-D44B-AD92-F8CE687DFD3B}">
      <dsp:nvSpPr>
        <dsp:cNvPr id="0" name=""/>
        <dsp:cNvSpPr/>
      </dsp:nvSpPr>
      <dsp:spPr>
        <a:xfrm>
          <a:off x="0" y="931455"/>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2-4: Understanding addiction and its effects on families</a:t>
          </a:r>
          <a:endParaRPr lang="en-US" sz="2700" kern="1200"/>
        </a:p>
      </dsp:txBody>
      <dsp:txXfrm>
        <a:off x="0" y="931455"/>
        <a:ext cx="6506304" cy="928732"/>
      </dsp:txXfrm>
    </dsp:sp>
    <dsp:sp modelId="{A97E8B46-56AD-5442-93B7-804AE867AFEE}">
      <dsp:nvSpPr>
        <dsp:cNvPr id="0" name=""/>
        <dsp:cNvSpPr/>
      </dsp:nvSpPr>
      <dsp:spPr>
        <a:xfrm>
          <a:off x="0" y="1860187"/>
          <a:ext cx="6506304" cy="0"/>
        </a:xfrm>
        <a:prstGeom prst="line">
          <a:avLst/>
        </a:prstGeom>
        <a:solidFill>
          <a:schemeClr val="accent2">
            <a:hueOff val="-66262"/>
            <a:satOff val="-21734"/>
            <a:lumOff val="-7921"/>
            <a:alphaOff val="0"/>
          </a:schemeClr>
        </a:solidFill>
        <a:ln w="34925" cap="flat" cmpd="sng" algn="in">
          <a:solidFill>
            <a:schemeClr val="accent2">
              <a:hueOff val="-66262"/>
              <a:satOff val="-21734"/>
              <a:lumOff val="-79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9868F8-E2AB-854F-8C84-2CAD7352096C}">
      <dsp:nvSpPr>
        <dsp:cNvPr id="0" name=""/>
        <dsp:cNvSpPr/>
      </dsp:nvSpPr>
      <dsp:spPr>
        <a:xfrm>
          <a:off x="0" y="1860187"/>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5-6: Emotional expression and regulation</a:t>
          </a:r>
          <a:endParaRPr lang="en-US" sz="2700" kern="1200"/>
        </a:p>
      </dsp:txBody>
      <dsp:txXfrm>
        <a:off x="0" y="1860187"/>
        <a:ext cx="6506304" cy="928732"/>
      </dsp:txXfrm>
    </dsp:sp>
    <dsp:sp modelId="{A0335A42-D0C7-094D-8F5D-5831C779687C}">
      <dsp:nvSpPr>
        <dsp:cNvPr id="0" name=""/>
        <dsp:cNvSpPr/>
      </dsp:nvSpPr>
      <dsp:spPr>
        <a:xfrm>
          <a:off x="0" y="2788919"/>
          <a:ext cx="6506304" cy="0"/>
        </a:xfrm>
        <a:prstGeom prst="line">
          <a:avLst/>
        </a:prstGeom>
        <a:solidFill>
          <a:schemeClr val="accent2">
            <a:hueOff val="-99392"/>
            <a:satOff val="-32601"/>
            <a:lumOff val="-11882"/>
            <a:alphaOff val="0"/>
          </a:schemeClr>
        </a:solidFill>
        <a:ln w="34925" cap="flat" cmpd="sng" algn="in">
          <a:solidFill>
            <a:schemeClr val="accent2">
              <a:hueOff val="-99392"/>
              <a:satOff val="-32601"/>
              <a:lumOff val="-11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F62037-C20F-8F4D-B13D-05897266A53F}">
      <dsp:nvSpPr>
        <dsp:cNvPr id="0" name=""/>
        <dsp:cNvSpPr/>
      </dsp:nvSpPr>
      <dsp:spPr>
        <a:xfrm>
          <a:off x="0" y="2788919"/>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7-8: Building coping strategies and resilience</a:t>
          </a:r>
          <a:endParaRPr lang="en-US" sz="2700" kern="1200"/>
        </a:p>
      </dsp:txBody>
      <dsp:txXfrm>
        <a:off x="0" y="2788919"/>
        <a:ext cx="6506304" cy="928732"/>
      </dsp:txXfrm>
    </dsp:sp>
    <dsp:sp modelId="{C5284E45-D9AA-B54F-9D85-8AB4D08DA3F0}">
      <dsp:nvSpPr>
        <dsp:cNvPr id="0" name=""/>
        <dsp:cNvSpPr/>
      </dsp:nvSpPr>
      <dsp:spPr>
        <a:xfrm>
          <a:off x="0" y="3717652"/>
          <a:ext cx="6506304" cy="0"/>
        </a:xfrm>
        <a:prstGeom prst="line">
          <a:avLst/>
        </a:prstGeom>
        <a:solidFill>
          <a:schemeClr val="accent2">
            <a:hueOff val="-132523"/>
            <a:satOff val="-43468"/>
            <a:lumOff val="-15842"/>
            <a:alphaOff val="0"/>
          </a:schemeClr>
        </a:solidFill>
        <a:ln w="34925" cap="flat" cmpd="sng" algn="in">
          <a:solidFill>
            <a:schemeClr val="accent2">
              <a:hueOff val="-132523"/>
              <a:satOff val="-43468"/>
              <a:lumOff val="-1584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831AEF-20F0-B24E-B05E-FA1324156336}">
      <dsp:nvSpPr>
        <dsp:cNvPr id="0" name=""/>
        <dsp:cNvSpPr/>
      </dsp:nvSpPr>
      <dsp:spPr>
        <a:xfrm>
          <a:off x="0" y="3717652"/>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9: Developing communication skills and creating support networks</a:t>
          </a:r>
          <a:endParaRPr lang="en-US" sz="2700" kern="1200"/>
        </a:p>
      </dsp:txBody>
      <dsp:txXfrm>
        <a:off x="0" y="3717652"/>
        <a:ext cx="6506304" cy="928732"/>
      </dsp:txXfrm>
    </dsp:sp>
    <dsp:sp modelId="{95B81950-6ED7-7B45-8145-F173D1A0BE1A}">
      <dsp:nvSpPr>
        <dsp:cNvPr id="0" name=""/>
        <dsp:cNvSpPr/>
      </dsp:nvSpPr>
      <dsp:spPr>
        <a:xfrm>
          <a:off x="0" y="4646384"/>
          <a:ext cx="6506304" cy="0"/>
        </a:xfrm>
        <a:prstGeom prst="line">
          <a:avLst/>
        </a:prstGeom>
        <a:solidFill>
          <a:schemeClr val="accent2">
            <a:hueOff val="-165654"/>
            <a:satOff val="-54335"/>
            <a:lumOff val="-19803"/>
            <a:alphaOff val="0"/>
          </a:schemeClr>
        </a:solidFill>
        <a:ln w="34925" cap="flat" cmpd="sng" algn="in">
          <a:solidFill>
            <a:schemeClr val="accent2">
              <a:hueOff val="-165654"/>
              <a:satOff val="-54335"/>
              <a:lumOff val="-198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E4C2C1-3419-E34A-B6B9-982D1AC9F0FB}">
      <dsp:nvSpPr>
        <dsp:cNvPr id="0" name=""/>
        <dsp:cNvSpPr/>
      </dsp:nvSpPr>
      <dsp:spPr>
        <a:xfrm>
          <a:off x="0" y="4646384"/>
          <a:ext cx="6506304" cy="928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baseline="0"/>
            <a:t>Session 10: Closure and reflection</a:t>
          </a:r>
          <a:endParaRPr lang="en-US" sz="2700" kern="1200"/>
        </a:p>
      </dsp:txBody>
      <dsp:txXfrm>
        <a:off x="0" y="4646384"/>
        <a:ext cx="6506304" cy="9287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477BA-699D-8C4F-8E67-A8F0F14CC9C6}">
      <dsp:nvSpPr>
        <dsp:cNvPr id="0" name=""/>
        <dsp:cNvSpPr/>
      </dsp:nvSpPr>
      <dsp:spPr>
        <a:xfrm>
          <a:off x="0" y="20849"/>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Increase awareness (American Addiction Centers, 2024) </a:t>
          </a:r>
          <a:endParaRPr lang="en-US" sz="2000" kern="1200"/>
        </a:p>
      </dsp:txBody>
      <dsp:txXfrm>
        <a:off x="22275" y="43124"/>
        <a:ext cx="9556650" cy="411750"/>
      </dsp:txXfrm>
    </dsp:sp>
    <dsp:sp modelId="{EB94431B-38AB-B242-93AB-95181F2CC514}">
      <dsp:nvSpPr>
        <dsp:cNvPr id="0" name=""/>
        <dsp:cNvSpPr/>
      </dsp:nvSpPr>
      <dsp:spPr>
        <a:xfrm>
          <a:off x="0" y="5347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Emotional regulation</a:t>
          </a:r>
          <a:endParaRPr lang="en-US" sz="2000" kern="1200"/>
        </a:p>
      </dsp:txBody>
      <dsp:txXfrm>
        <a:off x="22275" y="557025"/>
        <a:ext cx="9556650" cy="411750"/>
      </dsp:txXfrm>
    </dsp:sp>
    <dsp:sp modelId="{24ED61B5-0302-CC4C-AE36-8CD0682EEE92}">
      <dsp:nvSpPr>
        <dsp:cNvPr id="0" name=""/>
        <dsp:cNvSpPr/>
      </dsp:nvSpPr>
      <dsp:spPr>
        <a:xfrm>
          <a:off x="0" y="10486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Foster resilience</a:t>
          </a:r>
          <a:endParaRPr lang="en-US" sz="2000" kern="1200"/>
        </a:p>
      </dsp:txBody>
      <dsp:txXfrm>
        <a:off x="22275" y="1070925"/>
        <a:ext cx="9556650" cy="411750"/>
      </dsp:txXfrm>
    </dsp:sp>
    <dsp:sp modelId="{1C129874-3C09-CE41-960F-317D51D40B91}">
      <dsp:nvSpPr>
        <dsp:cNvPr id="0" name=""/>
        <dsp:cNvSpPr/>
      </dsp:nvSpPr>
      <dsp:spPr>
        <a:xfrm>
          <a:off x="0" y="15625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Normalize experiences</a:t>
          </a:r>
          <a:endParaRPr lang="en-US" sz="2000" kern="1200"/>
        </a:p>
      </dsp:txBody>
      <dsp:txXfrm>
        <a:off x="22275" y="1584825"/>
        <a:ext cx="9556650" cy="411750"/>
      </dsp:txXfrm>
    </dsp:sp>
    <dsp:sp modelId="{70A9B087-3646-F546-9579-B778F25604E7}">
      <dsp:nvSpPr>
        <dsp:cNvPr id="0" name=""/>
        <dsp:cNvSpPr/>
      </dsp:nvSpPr>
      <dsp:spPr>
        <a:xfrm>
          <a:off x="0" y="20764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Enhance communication</a:t>
          </a:r>
          <a:endParaRPr lang="en-US" sz="2000" kern="1200"/>
        </a:p>
      </dsp:txBody>
      <dsp:txXfrm>
        <a:off x="22275" y="2098725"/>
        <a:ext cx="9556650" cy="411750"/>
      </dsp:txXfrm>
    </dsp:sp>
    <dsp:sp modelId="{0AA2321F-3540-2347-A7A8-AFE78129D96A}">
      <dsp:nvSpPr>
        <dsp:cNvPr id="0" name=""/>
        <dsp:cNvSpPr/>
      </dsp:nvSpPr>
      <dsp:spPr>
        <a:xfrm>
          <a:off x="0" y="25903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Build coping mechanisms</a:t>
          </a:r>
          <a:endParaRPr lang="en-US" sz="2000" kern="1200"/>
        </a:p>
      </dsp:txBody>
      <dsp:txXfrm>
        <a:off x="22275" y="2612625"/>
        <a:ext cx="9556650" cy="411750"/>
      </dsp:txXfrm>
    </dsp:sp>
    <dsp:sp modelId="{F2EB9C02-15B6-D84E-B6FC-CE3D38EE0C47}">
      <dsp:nvSpPr>
        <dsp:cNvPr id="0" name=""/>
        <dsp:cNvSpPr/>
      </dsp:nvSpPr>
      <dsp:spPr>
        <a:xfrm>
          <a:off x="0" y="3104250"/>
          <a:ext cx="9601200" cy="4563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baseline="0"/>
            <a:t>Establish support networks</a:t>
          </a:r>
          <a:endParaRPr lang="en-US" sz="2000" kern="1200"/>
        </a:p>
      </dsp:txBody>
      <dsp:txXfrm>
        <a:off x="22275" y="3126525"/>
        <a:ext cx="9556650" cy="4117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650B8-FCBA-464A-B6E6-203055882303}">
      <dsp:nvSpPr>
        <dsp:cNvPr id="0" name=""/>
        <dsp:cNvSpPr/>
      </dsp:nvSpPr>
      <dsp:spPr>
        <a:xfrm>
          <a:off x="0" y="43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6D8C72-B4BE-C748-8383-028887D0AC4E}">
      <dsp:nvSpPr>
        <dsp:cNvPr id="0" name=""/>
        <dsp:cNvSpPr/>
      </dsp:nvSpPr>
      <dsp:spPr>
        <a:xfrm>
          <a:off x="0" y="437"/>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What do you know about your parents or guardians' addiction?</a:t>
          </a:r>
        </a:p>
      </dsp:txBody>
      <dsp:txXfrm>
        <a:off x="0" y="437"/>
        <a:ext cx="9601200" cy="358052"/>
      </dsp:txXfrm>
    </dsp:sp>
    <dsp:sp modelId="{511CC524-3AF0-CB4C-8D30-3648C1AAD607}">
      <dsp:nvSpPr>
        <dsp:cNvPr id="0" name=""/>
        <dsp:cNvSpPr/>
      </dsp:nvSpPr>
      <dsp:spPr>
        <a:xfrm>
          <a:off x="0" y="358489"/>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1DE2C6-88FA-884D-BDEF-ED522D9D5094}">
      <dsp:nvSpPr>
        <dsp:cNvPr id="0" name=""/>
        <dsp:cNvSpPr/>
      </dsp:nvSpPr>
      <dsp:spPr>
        <a:xfrm>
          <a:off x="0" y="358489"/>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How do you feel their addiction affects you personally?</a:t>
          </a:r>
        </a:p>
      </dsp:txBody>
      <dsp:txXfrm>
        <a:off x="0" y="358489"/>
        <a:ext cx="9601200" cy="358052"/>
      </dsp:txXfrm>
    </dsp:sp>
    <dsp:sp modelId="{0545B98C-4E34-2542-ABB2-6B85B1EC1CC3}">
      <dsp:nvSpPr>
        <dsp:cNvPr id="0" name=""/>
        <dsp:cNvSpPr/>
      </dsp:nvSpPr>
      <dsp:spPr>
        <a:xfrm>
          <a:off x="0" y="716542"/>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888D14-5F57-A348-B02E-E6B200A6C09F}">
      <dsp:nvSpPr>
        <dsp:cNvPr id="0" name=""/>
        <dsp:cNvSpPr/>
      </dsp:nvSpPr>
      <dsp:spPr>
        <a:xfrm>
          <a:off x="0" y="716542"/>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What emotions do you experience when thinking about your family situation?</a:t>
          </a:r>
        </a:p>
      </dsp:txBody>
      <dsp:txXfrm>
        <a:off x="0" y="716542"/>
        <a:ext cx="9601200" cy="358052"/>
      </dsp:txXfrm>
    </dsp:sp>
    <dsp:sp modelId="{C0617953-8179-794C-B4F6-0AE78795B0CB}">
      <dsp:nvSpPr>
        <dsp:cNvPr id="0" name=""/>
        <dsp:cNvSpPr/>
      </dsp:nvSpPr>
      <dsp:spPr>
        <a:xfrm>
          <a:off x="0" y="1074594"/>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BE1F61-2743-5E41-B957-839D1EF3236B}">
      <dsp:nvSpPr>
        <dsp:cNvPr id="0" name=""/>
        <dsp:cNvSpPr/>
      </dsp:nvSpPr>
      <dsp:spPr>
        <a:xfrm>
          <a:off x="0" y="1074594"/>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How do you typically express feelings like sadness, anger, or fear?</a:t>
          </a:r>
        </a:p>
      </dsp:txBody>
      <dsp:txXfrm>
        <a:off x="0" y="1074594"/>
        <a:ext cx="9601200" cy="358052"/>
      </dsp:txXfrm>
    </dsp:sp>
    <dsp:sp modelId="{506C966D-46A7-7444-984A-893454E9F277}">
      <dsp:nvSpPr>
        <dsp:cNvPr id="0" name=""/>
        <dsp:cNvSpPr/>
      </dsp:nvSpPr>
      <dsp:spPr>
        <a:xfrm>
          <a:off x="0" y="143264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F9BB02-E81D-4A48-BD5B-4521421222D9}">
      <dsp:nvSpPr>
        <dsp:cNvPr id="0" name=""/>
        <dsp:cNvSpPr/>
      </dsp:nvSpPr>
      <dsp:spPr>
        <a:xfrm>
          <a:off x="0" y="1432647"/>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Do you have a trusted adult or peer you talk to about your feelings?</a:t>
          </a:r>
        </a:p>
      </dsp:txBody>
      <dsp:txXfrm>
        <a:off x="0" y="1432647"/>
        <a:ext cx="9601200" cy="358052"/>
      </dsp:txXfrm>
    </dsp:sp>
    <dsp:sp modelId="{4EC11363-9C2D-0E45-98E1-851A43EFB850}">
      <dsp:nvSpPr>
        <dsp:cNvPr id="0" name=""/>
        <dsp:cNvSpPr/>
      </dsp:nvSpPr>
      <dsp:spPr>
        <a:xfrm>
          <a:off x="0" y="179070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69D2CC-E608-0D4B-A62C-689897E2D0E3}">
      <dsp:nvSpPr>
        <dsp:cNvPr id="0" name=""/>
        <dsp:cNvSpPr/>
      </dsp:nvSpPr>
      <dsp:spPr>
        <a:xfrm>
          <a:off x="0" y="1790700"/>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What activities or hobbies help you feel better when you’re upset?</a:t>
          </a:r>
        </a:p>
      </dsp:txBody>
      <dsp:txXfrm>
        <a:off x="0" y="1790700"/>
        <a:ext cx="9601200" cy="358052"/>
      </dsp:txXfrm>
    </dsp:sp>
    <dsp:sp modelId="{BE3B49EE-C7E6-7340-B867-E5428B0EF1CE}">
      <dsp:nvSpPr>
        <dsp:cNvPr id="0" name=""/>
        <dsp:cNvSpPr/>
      </dsp:nvSpPr>
      <dsp:spPr>
        <a:xfrm>
          <a:off x="0" y="2148752"/>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78ABC4-0336-3C4D-950F-C295C80D3373}">
      <dsp:nvSpPr>
        <dsp:cNvPr id="0" name=""/>
        <dsp:cNvSpPr/>
      </dsp:nvSpPr>
      <dsp:spPr>
        <a:xfrm>
          <a:off x="0" y="2148752"/>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Have you ever attended counseling or therapy before? If so, how did it help?</a:t>
          </a:r>
        </a:p>
      </dsp:txBody>
      <dsp:txXfrm>
        <a:off x="0" y="2148752"/>
        <a:ext cx="9601200" cy="358052"/>
      </dsp:txXfrm>
    </dsp:sp>
    <dsp:sp modelId="{5C95CB39-7ECC-0346-85A4-EE7A4DC98A4A}">
      <dsp:nvSpPr>
        <dsp:cNvPr id="0" name=""/>
        <dsp:cNvSpPr/>
      </dsp:nvSpPr>
      <dsp:spPr>
        <a:xfrm>
          <a:off x="0" y="2506805"/>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2DB6E7-736C-434A-9BAF-E701A4F9247A}">
      <dsp:nvSpPr>
        <dsp:cNvPr id="0" name=""/>
        <dsp:cNvSpPr/>
      </dsp:nvSpPr>
      <dsp:spPr>
        <a:xfrm>
          <a:off x="0" y="2506805"/>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What are your expectations or hopes for joining this group?</a:t>
          </a:r>
        </a:p>
      </dsp:txBody>
      <dsp:txXfrm>
        <a:off x="0" y="2506805"/>
        <a:ext cx="9601200" cy="358052"/>
      </dsp:txXfrm>
    </dsp:sp>
    <dsp:sp modelId="{8B0919CD-E755-854F-81A1-3E33FD2B9108}">
      <dsp:nvSpPr>
        <dsp:cNvPr id="0" name=""/>
        <dsp:cNvSpPr/>
      </dsp:nvSpPr>
      <dsp:spPr>
        <a:xfrm>
          <a:off x="0" y="2864857"/>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EE44D-114F-DD44-982A-BE77FAF44C0B}">
      <dsp:nvSpPr>
        <dsp:cNvPr id="0" name=""/>
        <dsp:cNvSpPr/>
      </dsp:nvSpPr>
      <dsp:spPr>
        <a:xfrm>
          <a:off x="0" y="2864857"/>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Are you comfortable talking about your family experiences in a group setting?</a:t>
          </a:r>
        </a:p>
      </dsp:txBody>
      <dsp:txXfrm>
        <a:off x="0" y="2864857"/>
        <a:ext cx="9601200" cy="358052"/>
      </dsp:txXfrm>
    </dsp:sp>
    <dsp:sp modelId="{6AD6B8E7-A009-5943-A8B5-A45450C8A1D9}">
      <dsp:nvSpPr>
        <dsp:cNvPr id="0" name=""/>
        <dsp:cNvSpPr/>
      </dsp:nvSpPr>
      <dsp:spPr>
        <a:xfrm>
          <a:off x="0" y="3222910"/>
          <a:ext cx="9601200" cy="0"/>
        </a:xfrm>
        <a:prstGeom prst="line">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70F105-FC09-F945-B98D-4394C696F966}">
      <dsp:nvSpPr>
        <dsp:cNvPr id="0" name=""/>
        <dsp:cNvSpPr/>
      </dsp:nvSpPr>
      <dsp:spPr>
        <a:xfrm>
          <a:off x="0" y="3222910"/>
          <a:ext cx="9601200" cy="358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Do you feel safe at home? Are there any immediate concerns you want to share?</a:t>
          </a:r>
        </a:p>
      </dsp:txBody>
      <dsp:txXfrm>
        <a:off x="0" y="3222910"/>
        <a:ext cx="9601200" cy="35805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96256-5B8A-0346-B99B-5F305246845E}" type="datetimeFigureOut">
              <a:rPr lang="en-US" smtClean="0"/>
              <a:t>1/17/25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839F95-FB61-5444-B24E-FD75B2CA692A}" type="slidenum">
              <a:rPr lang="en-US" smtClean="0"/>
              <a:t>‹#›</a:t>
            </a:fld>
            <a:endParaRPr lang="en-US"/>
          </a:p>
        </p:txBody>
      </p:sp>
    </p:spTree>
    <p:extLst>
      <p:ext uri="{BB962C8B-B14F-4D97-AF65-F5344CB8AC3E}">
        <p14:creationId xmlns:p14="http://schemas.microsoft.com/office/powerpoint/2010/main" val="2485309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Hello. My name is Kaylee Andersen, and today I will be discussing a counseling group for children of addicts. </a:t>
            </a:r>
          </a:p>
        </p:txBody>
      </p:sp>
      <p:sp>
        <p:nvSpPr>
          <p:cNvPr id="4" name="Slide Number Placeholder 3"/>
          <p:cNvSpPr>
            <a:spLocks noGrp="1"/>
          </p:cNvSpPr>
          <p:nvPr>
            <p:ph type="sldNum" sz="quarter" idx="5"/>
          </p:nvPr>
        </p:nvSpPr>
        <p:spPr/>
        <p:txBody>
          <a:bodyPr/>
          <a:lstStyle/>
          <a:p>
            <a:fld id="{27839F95-FB61-5444-B24E-FD75B2CA692A}" type="slidenum">
              <a:rPr lang="en-US" smtClean="0"/>
              <a:t>1</a:t>
            </a:fld>
            <a:endParaRPr lang="en-US"/>
          </a:p>
        </p:txBody>
      </p:sp>
    </p:spTree>
    <p:extLst>
      <p:ext uri="{BB962C8B-B14F-4D97-AF65-F5344CB8AC3E}">
        <p14:creationId xmlns:p14="http://schemas.microsoft.com/office/powerpoint/2010/main" val="1430702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This counseling group is a psychoeducation and support group specifically designed for children aged 8-12 who have a parent or guardian struggling with addiction (Corey et al., 2019). The group combines therapeutic interventions, structured activities, and peer support to create a safe environment where children can explore their emotions, develop resilience, and learn coping strategies.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2</a:t>
            </a:fld>
            <a:endParaRPr lang="en-US"/>
          </a:p>
        </p:txBody>
      </p:sp>
    </p:spTree>
    <p:extLst>
      <p:ext uri="{BB962C8B-B14F-4D97-AF65-F5344CB8AC3E}">
        <p14:creationId xmlns:p14="http://schemas.microsoft.com/office/powerpoint/2010/main" val="69978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Children of addicts face unique challenges such as instability, trauma, shame, and difficulty understanding addiction (</a:t>
            </a:r>
            <a:r>
              <a:rPr lang="en-US" sz="1200" spc="1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Todman</a:t>
            </a: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&amp; McLaughlin, 2024). These experiences can disrupt emotional development, self-esteem, and relationships. A psychoeducation and support group provides a safe space for children to learn about addiction, express emotions, and build connections with peers who share similar experiences. This format promotes healing through normalizing their struggles, fostering resilience, and teaching them age-appropriate coping mechanisms to handle stress and uncertainty in their lives.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3</a:t>
            </a:fld>
            <a:endParaRPr lang="en-US"/>
          </a:p>
        </p:txBody>
      </p:sp>
    </p:spTree>
    <p:extLst>
      <p:ext uri="{BB962C8B-B14F-4D97-AF65-F5344CB8AC3E}">
        <p14:creationId xmlns:p14="http://schemas.microsoft.com/office/powerpoint/2010/main" val="4255961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The group supports children from diverse backgrounds affected by addiction, considering cultural, socioeconomic, and language needs (</a:t>
            </a:r>
            <a:r>
              <a:rPr lang="en-US" sz="1200" spc="1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Todman</a:t>
            </a: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&amp; McLaughlin, 2024). It prioritizes language inclusivity by tailoring materials for participants and their families, respects varying cultural values and family structures, addresses stigma associated with addiction, and ensures confidentiality. Additionally, the program would employ trauma-informed care by designing activities sensitive to children’s past experiences and the cultural factors influencing their perceptions of addiction within their families.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4</a:t>
            </a:fld>
            <a:endParaRPr lang="en-US"/>
          </a:p>
        </p:txBody>
      </p:sp>
    </p:spTree>
    <p:extLst>
      <p:ext uri="{BB962C8B-B14F-4D97-AF65-F5344CB8AC3E}">
        <p14:creationId xmlns:p14="http://schemas.microsoft.com/office/powerpoint/2010/main" val="1621656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 this program, we would conduct 10 weekly sessions, each lasting 60 minutes, focused on supporting children affected by addiction (Corey et al., 2019). Our first session will set the stage with introductions and group norms. We would then explore the impact of addiction on families. As the program progresses, we would emphasize emotional expression, regulation, and resilience-building strategies. We would also develop communication skills and support networks, ending in a reflective closure session.</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5</a:t>
            </a:fld>
            <a:endParaRPr lang="en-US"/>
          </a:p>
        </p:txBody>
      </p:sp>
    </p:spTree>
    <p:extLst>
      <p:ext uri="{BB962C8B-B14F-4D97-AF65-F5344CB8AC3E}">
        <p14:creationId xmlns:p14="http://schemas.microsoft.com/office/powerpoint/2010/main" val="302493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The group will consist of 8-10 participants, ensuring a small and intimate setting that fosters trust and active participation (Corey et al., 2019). This size allows for individualized attention while encouraging group dynamics that promote peer learning and support. Keeping the group small also minimizes the risk of any child feeling overlooked or overwhelmed, ensuring that every participant has a chance to engage.</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6</a:t>
            </a:fld>
            <a:endParaRPr lang="en-US"/>
          </a:p>
        </p:txBody>
      </p:sp>
    </p:spTree>
    <p:extLst>
      <p:ext uri="{BB962C8B-B14F-4D97-AF65-F5344CB8AC3E}">
        <p14:creationId xmlns:p14="http://schemas.microsoft.com/office/powerpoint/2010/main" val="1248597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This program focuses on empowering children impacted by addiction, emphasizing it is not their fault (American Addiction Centers, 2024). We teach emotional identification and regulation, fostering resilience through self-esteem and problem-solving. By creating a supportive community, we normalize shared struggles. Communication skills are enhanced, encouraging children to express feelings and needs effectively. Healthy coping strategies, like mindfulness and creativity, are introduced. We also help participants identify trusted adults or peers for ongoing support.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7</a:t>
            </a:fld>
            <a:endParaRPr lang="en-US"/>
          </a:p>
        </p:txBody>
      </p:sp>
    </p:spTree>
    <p:extLst>
      <p:ext uri="{BB962C8B-B14F-4D97-AF65-F5344CB8AC3E}">
        <p14:creationId xmlns:p14="http://schemas.microsoft.com/office/powerpoint/2010/main" val="4063912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These theoretical approaches can help children of addicts in group counseling (Usher et al., 2015). Cognitive-behavioral therapy helps address negative thought patterns and build coping strategies. Play therapy creates a safe space for self-expression, especially for younger children. Trauma-informed care ensures the group acknowledges and respects the impact of addiction-related trauma. The family systems theory focuses on the child’s role within their family dynamics to better understand and heal within the broader family context.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8</a:t>
            </a:fld>
            <a:endParaRPr lang="en-US"/>
          </a:p>
        </p:txBody>
      </p:sp>
    </p:spTree>
    <p:extLst>
      <p:ext uri="{BB962C8B-B14F-4D97-AF65-F5344CB8AC3E}">
        <p14:creationId xmlns:p14="http://schemas.microsoft.com/office/powerpoint/2010/main" val="1124091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Ethical considerations are crucial in group counseling for children of addicts (American Counseling Association, 2014). Maintaining confidentiality fosters trust while ensuring the participants feel safe sharing. Mandatory reporting is essential to protect children from harm, adhering to both legal and ethical standards. Cultural sensitivity ensures the group respects diverse backgrounds and values, fostering inclusivity and understanding. Voluntary participation upholds the autonomy of each child, emphasizing their choice to engage in the group process without coercion.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9</a:t>
            </a:fld>
            <a:endParaRPr lang="en-US"/>
          </a:p>
        </p:txBody>
      </p:sp>
    </p:spTree>
    <p:extLst>
      <p:ext uri="{BB962C8B-B14F-4D97-AF65-F5344CB8AC3E}">
        <p14:creationId xmlns:p14="http://schemas.microsoft.com/office/powerpoint/2010/main" val="1223957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the group leader, I will use a set of screening questions to ensure we create a supportive environment for members (Corey et al., 2019; Young et al., 2006). The demographic questions establish foundational understanding, such as age, living situation, and communication needs, which are critical for tailoring my support to each participant. Understanding the presenting issue and reason for the referral allows me to assess whether the group aligns with the individual’s needs and goals. </a:t>
            </a: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10</a:t>
            </a:fld>
            <a:endParaRPr lang="en-US"/>
          </a:p>
        </p:txBody>
      </p:sp>
    </p:spTree>
    <p:extLst>
      <p:ext uri="{BB962C8B-B14F-4D97-AF65-F5344CB8AC3E}">
        <p14:creationId xmlns:p14="http://schemas.microsoft.com/office/powerpoint/2010/main" val="2041297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These screening questions help assess the emotional and social readiness of children joining the group (Corey et al., 2019; Young et al., 2006). Questions about their understanding of addiction and its effects identify their insight and emotional impact. Exploring these emotions, coping mechanisms, and support systems can reveal their ability to process their feelings. Prior counseling experiences and expectations for the group also provide insight into their needs and goals. Addressing safety concerns can ensure trust and a supportive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11</a:t>
            </a:fld>
            <a:endParaRPr lang="en-US"/>
          </a:p>
        </p:txBody>
      </p:sp>
    </p:spTree>
    <p:extLst>
      <p:ext uri="{BB962C8B-B14F-4D97-AF65-F5344CB8AC3E}">
        <p14:creationId xmlns:p14="http://schemas.microsoft.com/office/powerpoint/2010/main" val="1584532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This program aims to empower children affected by addiction by providing a safe and supportive environment to explore emotions, build resilience, and develop healthy coping mechanisms (</a:t>
            </a:r>
            <a:r>
              <a:rPr lang="en-US" sz="1800" spc="10" dirty="0" err="1">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Todman</a:t>
            </a: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 &amp; McLaughlin, 2024). By combining evidence-based approaches such as CBT, play therapy, and trauma-informed care, the group promotes emotional expression and healing (Usher et al., 2015). Addressing ethical considerations like confidentiality and cultural sensitivity ensures inclusivity and trust, while small group sizes can foster meaningful connections and personalized support (American Counseling Association, 2014).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12</a:t>
            </a:fld>
            <a:endParaRPr lang="en-US"/>
          </a:p>
        </p:txBody>
      </p:sp>
    </p:spTree>
    <p:extLst>
      <p:ext uri="{BB962C8B-B14F-4D97-AF65-F5344CB8AC3E}">
        <p14:creationId xmlns:p14="http://schemas.microsoft.com/office/powerpoint/2010/main" val="2564818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spc="10" dirty="0">
                <a:solidFill>
                  <a:srgbClr val="212121"/>
                </a:solidFill>
                <a:effectLst/>
                <a:latin typeface="Open Sans" panose="020B0606030504020204" pitchFamily="34" charset="0"/>
                <a:ea typeface="Times New Roman" panose="02020603050405020304" pitchFamily="18" charset="0"/>
                <a:cs typeface="Times New Roman" panose="02020603050405020304" pitchFamily="18" charset="0"/>
              </a:rPr>
              <a:t>Through structured sessions tailored to meet the diverse needs of participants, this group normalizes shared experiences, strengthens communication skills, and equips children with tools for emotional regulation and stress management (American Addiction Centers, 2024). The screening process ensures participants’ readiness, safety, and alignment with the group’s goals. Overall, this program seeks to foster self-esteem, peer connections, and healthier relationships to empower children to navigate challenges with resilience.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7839F95-FB61-5444-B24E-FD75B2CA692A}" type="slidenum">
              <a:rPr lang="en-US" smtClean="0"/>
              <a:t>13</a:t>
            </a:fld>
            <a:endParaRPr lang="en-US"/>
          </a:p>
        </p:txBody>
      </p:sp>
    </p:spTree>
    <p:extLst>
      <p:ext uri="{BB962C8B-B14F-4D97-AF65-F5344CB8AC3E}">
        <p14:creationId xmlns:p14="http://schemas.microsoft.com/office/powerpoint/2010/main" val="1061556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Included are the references used for today’s presentation. Thank you for your attendance. </a:t>
            </a:r>
          </a:p>
        </p:txBody>
      </p:sp>
      <p:sp>
        <p:nvSpPr>
          <p:cNvPr id="4" name="Slide Number Placeholder 3"/>
          <p:cNvSpPr>
            <a:spLocks noGrp="1"/>
          </p:cNvSpPr>
          <p:nvPr>
            <p:ph type="sldNum" sz="quarter" idx="5"/>
          </p:nvPr>
        </p:nvSpPr>
        <p:spPr/>
        <p:txBody>
          <a:bodyPr/>
          <a:lstStyle/>
          <a:p>
            <a:fld id="{27839F95-FB61-5444-B24E-FD75B2CA692A}" type="slidenum">
              <a:rPr lang="en-US" smtClean="0"/>
              <a:t>14</a:t>
            </a:fld>
            <a:endParaRPr lang="en-US"/>
          </a:p>
        </p:txBody>
      </p:sp>
    </p:spTree>
    <p:extLst>
      <p:ext uri="{BB962C8B-B14F-4D97-AF65-F5344CB8AC3E}">
        <p14:creationId xmlns:p14="http://schemas.microsoft.com/office/powerpoint/2010/main" val="16166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1/17/25</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1/17/25</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1/17/25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1/17/25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1/17/25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1/17/25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1/17/25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1/17/25</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1/17/25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americanaddictioncenters.org/rehab-guide/guide-for-childre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bibliu.com/app/?bibliuMagicToken=K2jMzl36OfAYQ6JoZxagPZoamK43qdyY#/view/books/9781337469227/epub/OEBPS/015_9781305865709_part02.html" TargetMode="External"/><Relationship Id="rId4" Type="http://schemas.openxmlformats.org/officeDocument/2006/relationships/hyperlink" Target="https://www.counseling.org/docs/default-source/ethics/2014-aca-code-of-ethics.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186/s13643-015-0158-4" TargetMode="External"/><Relationship Id="rId2" Type="http://schemas.openxmlformats.org/officeDocument/2006/relationships/hyperlink" Target="https://doi.org/10.1093/bjsw/bcac079" TargetMode="External"/><Relationship Id="rId1" Type="http://schemas.openxmlformats.org/officeDocument/2006/relationships/slideLayout" Target="../slideLayouts/slideLayout2.xml"/><Relationship Id="rId4" Type="http://schemas.openxmlformats.org/officeDocument/2006/relationships/hyperlink" Target="https://ncsacw.acf.hhs.gov/files/SAFER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F8F8-BED8-FD47-93EC-FE5206F7A879}"/>
              </a:ext>
            </a:extLst>
          </p:cNvPr>
          <p:cNvSpPr>
            <a:spLocks noGrp="1"/>
          </p:cNvSpPr>
          <p:nvPr>
            <p:ph type="ctrTitle"/>
          </p:nvPr>
        </p:nvSpPr>
        <p:spPr/>
        <p:txBody>
          <a:bodyPr/>
          <a:lstStyle/>
          <a:p>
            <a:r>
              <a:rPr lang="en-US" sz="5400" dirty="0">
                <a:latin typeface="Times New Roman" panose="02020603050405020304" pitchFamily="18" charset="0"/>
                <a:cs typeface="Times New Roman" panose="02020603050405020304" pitchFamily="18" charset="0"/>
              </a:rPr>
              <a:t>Children of addicts counseling group</a:t>
            </a:r>
          </a:p>
        </p:txBody>
      </p:sp>
      <p:sp>
        <p:nvSpPr>
          <p:cNvPr id="3" name="Subtitle 2">
            <a:extLst>
              <a:ext uri="{FF2B5EF4-FFF2-40B4-BE49-F238E27FC236}">
                <a16:creationId xmlns:a16="http://schemas.microsoft.com/office/drawing/2014/main" id="{7CC37B65-A2C2-A648-8A59-7D0CA0D0CC20}"/>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By: Kaylee Andersen</a:t>
            </a:r>
          </a:p>
        </p:txBody>
      </p:sp>
    </p:spTree>
    <p:extLst>
      <p:ext uri="{BB962C8B-B14F-4D97-AF65-F5344CB8AC3E}">
        <p14:creationId xmlns:p14="http://schemas.microsoft.com/office/powerpoint/2010/main" val="4148836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AA793D-3B2A-DE47-8AEA-C1E63858DC99}"/>
              </a:ext>
            </a:extLst>
          </p:cNvPr>
          <p:cNvSpPr>
            <a:spLocks noGrp="1"/>
          </p:cNvSpPr>
          <p:nvPr>
            <p:ph type="title"/>
          </p:nvPr>
        </p:nvSpPr>
        <p:spPr>
          <a:xfrm>
            <a:off x="3363864" y="685800"/>
            <a:ext cx="7705164" cy="1485900"/>
          </a:xfrm>
        </p:spPr>
        <p:txBody>
          <a:bodyPr>
            <a:normAutofit/>
          </a:bodyPr>
          <a:lstStyle/>
          <a:p>
            <a:r>
              <a:rPr lang="en-US">
                <a:latin typeface="Times New Roman" panose="02020603050405020304" pitchFamily="18" charset="0"/>
                <a:cs typeface="Times New Roman" panose="02020603050405020304" pitchFamily="18" charset="0"/>
              </a:rPr>
              <a:t>Group Type</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F3B148E-1561-CB4F-B004-FB799365F780}"/>
              </a:ext>
            </a:extLst>
          </p:cNvPr>
          <p:cNvSpPr>
            <a:spLocks noGrp="1"/>
          </p:cNvSpPr>
          <p:nvPr>
            <p:ph idx="1"/>
          </p:nvPr>
        </p:nvSpPr>
        <p:spPr>
          <a:xfrm>
            <a:off x="3363864" y="2286000"/>
            <a:ext cx="7705164" cy="3581400"/>
          </a:xfrm>
        </p:spPr>
        <p:txBody>
          <a:bodyPr>
            <a:normAutofit/>
          </a:bodyPr>
          <a:lstStyle/>
          <a:p>
            <a:r>
              <a:rPr lang="en-US">
                <a:latin typeface="Times New Roman" panose="02020603050405020304" pitchFamily="18" charset="0"/>
                <a:cs typeface="Times New Roman" panose="02020603050405020304" pitchFamily="18" charset="0"/>
              </a:rPr>
              <a:t>Children aged 8-12 </a:t>
            </a:r>
            <a:r>
              <a:rPr lang="en-US" spc="10">
                <a:effectLst/>
                <a:latin typeface="Times New Roman" panose="02020603050405020304" pitchFamily="18" charset="0"/>
                <a:ea typeface="Times New Roman" panose="02020603050405020304" pitchFamily="18" charset="0"/>
                <a:cs typeface="Times New Roman" panose="02020603050405020304" pitchFamily="18" charset="0"/>
              </a:rPr>
              <a:t>(Corey et al., 2019)</a:t>
            </a:r>
            <a:r>
              <a:rPr lang="en-US">
                <a:effectLst/>
                <a:latin typeface="Times New Roman" panose="02020603050405020304" pitchFamily="18" charset="0"/>
                <a:cs typeface="Times New Roman" panose="02020603050405020304" pitchFamily="18" charset="0"/>
              </a:rPr>
              <a:t> </a:t>
            </a:r>
            <a:endParaRPr lang="en-US">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Psychoeducation and support</a:t>
            </a:r>
          </a:p>
          <a:p>
            <a:r>
              <a:rPr lang="en-US">
                <a:latin typeface="Times New Roman" panose="02020603050405020304" pitchFamily="18" charset="0"/>
                <a:cs typeface="Times New Roman" panose="02020603050405020304" pitchFamily="18" charset="0"/>
              </a:rPr>
              <a:t>Therapeutic interventions</a:t>
            </a:r>
          </a:p>
          <a:p>
            <a:r>
              <a:rPr lang="en-US">
                <a:latin typeface="Times New Roman" panose="02020603050405020304" pitchFamily="18" charset="0"/>
                <a:cs typeface="Times New Roman" panose="02020603050405020304" pitchFamily="18" charset="0"/>
              </a:rPr>
              <a:t>Structured activities</a:t>
            </a:r>
          </a:p>
          <a:p>
            <a:r>
              <a:rPr lang="en-US">
                <a:latin typeface="Times New Roman" panose="02020603050405020304" pitchFamily="18" charset="0"/>
                <a:cs typeface="Times New Roman" panose="02020603050405020304" pitchFamily="18" charset="0"/>
              </a:rPr>
              <a:t>Peer support</a:t>
            </a:r>
          </a:p>
        </p:txBody>
      </p:sp>
    </p:spTree>
    <p:extLst>
      <p:ext uri="{BB962C8B-B14F-4D97-AF65-F5344CB8AC3E}">
        <p14:creationId xmlns:p14="http://schemas.microsoft.com/office/powerpoint/2010/main" val="110581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B821-2CBE-E44C-A1FF-A4F316B0BD3E}"/>
              </a:ext>
            </a:extLst>
          </p:cNvPr>
          <p:cNvSpPr>
            <a:spLocks noGrp="1"/>
          </p:cNvSpPr>
          <p:nvPr>
            <p:ph type="title"/>
          </p:nvPr>
        </p:nvSpPr>
        <p:spPr/>
        <p:txBody>
          <a:bodyPr>
            <a:normAutofit/>
          </a:bodyPr>
          <a:lstStyle/>
          <a:p>
            <a:pPr algn="ctr"/>
            <a:r>
              <a:rPr lang="en-US" sz="4800" dirty="0">
                <a:latin typeface="Times New Roman" panose="02020603050405020304" pitchFamily="18" charset="0"/>
                <a:cs typeface="Times New Roman" panose="02020603050405020304" pitchFamily="18" charset="0"/>
              </a:rPr>
              <a:t>Why This Group</a:t>
            </a:r>
          </a:p>
        </p:txBody>
      </p:sp>
      <p:graphicFrame>
        <p:nvGraphicFramePr>
          <p:cNvPr id="5" name="Content Placeholder 2">
            <a:extLst>
              <a:ext uri="{FF2B5EF4-FFF2-40B4-BE49-F238E27FC236}">
                <a16:creationId xmlns:a16="http://schemas.microsoft.com/office/drawing/2014/main" id="{AB4ED0E5-A0EF-D269-A58D-162F373C0EA1}"/>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532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8BE12-78C9-E54F-B333-D0D32E32D857}"/>
              </a:ext>
            </a:extLst>
          </p:cNvPr>
          <p:cNvSpPr>
            <a:spLocks noGrp="1"/>
          </p:cNvSpPr>
          <p:nvPr>
            <p:ph type="title"/>
          </p:nvPr>
        </p:nvSpPr>
        <p:spPr/>
        <p:txBody>
          <a:bodyPr/>
          <a:lstStyle/>
          <a:p>
            <a:pPr algn="ctr"/>
            <a:r>
              <a:rPr lang="en-US">
                <a:latin typeface="Times New Roman" panose="02020603050405020304" pitchFamily="18" charset="0"/>
                <a:cs typeface="Times New Roman" panose="02020603050405020304" pitchFamily="18" charset="0"/>
              </a:rPr>
              <a:t>Cultural Considerations for Population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497BEF-34D6-9B47-B236-F337E88B9A98}"/>
              </a:ext>
            </a:extLst>
          </p:cNvPr>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Diverse background support </a:t>
            </a:r>
            <a:r>
              <a:rPr lang="en-US" sz="2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spc="1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Todman</a:t>
            </a:r>
            <a:r>
              <a:rPr lang="en-US" sz="2200" spc="1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&amp; McLaughlin, 2024)</a:t>
            </a:r>
            <a:r>
              <a:rPr lang="en-US" sz="2000" dirty="0">
                <a:effectLst/>
              </a:rPr>
              <a:t> </a:t>
            </a:r>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Key priorities:</a:t>
            </a:r>
          </a:p>
          <a:p>
            <a:pPr lvl="1"/>
            <a:r>
              <a:rPr lang="en-US" sz="2200" dirty="0">
                <a:latin typeface="Times New Roman" panose="02020603050405020304" pitchFamily="18" charset="0"/>
                <a:cs typeface="Times New Roman" panose="02020603050405020304" pitchFamily="18" charset="0"/>
              </a:rPr>
              <a:t>Language inclusivity</a:t>
            </a:r>
          </a:p>
          <a:p>
            <a:pPr lvl="1"/>
            <a:r>
              <a:rPr lang="en-US" sz="2200" dirty="0">
                <a:latin typeface="Times New Roman" panose="02020603050405020304" pitchFamily="18" charset="0"/>
                <a:cs typeface="Times New Roman" panose="02020603050405020304" pitchFamily="18" charset="0"/>
              </a:rPr>
              <a:t>Respect</a:t>
            </a:r>
          </a:p>
          <a:p>
            <a:pPr lvl="1"/>
            <a:r>
              <a:rPr lang="en-US" sz="2200" dirty="0">
                <a:latin typeface="Times New Roman" panose="02020603050405020304" pitchFamily="18" charset="0"/>
                <a:cs typeface="Times New Roman" panose="02020603050405020304" pitchFamily="18" charset="0"/>
              </a:rPr>
              <a:t>Stigma reduction</a:t>
            </a:r>
          </a:p>
          <a:p>
            <a:pPr lvl="1"/>
            <a:r>
              <a:rPr lang="en-US" sz="2200" dirty="0">
                <a:latin typeface="Times New Roman" panose="02020603050405020304" pitchFamily="18" charset="0"/>
                <a:cs typeface="Times New Roman" panose="02020603050405020304" pitchFamily="18" charset="0"/>
              </a:rPr>
              <a:t>Assurance</a:t>
            </a:r>
          </a:p>
          <a:p>
            <a:r>
              <a:rPr lang="en-US" sz="2200" dirty="0">
                <a:latin typeface="Times New Roman" panose="02020603050405020304" pitchFamily="18" charset="0"/>
                <a:cs typeface="Times New Roman" panose="02020603050405020304" pitchFamily="18" charset="0"/>
              </a:rPr>
              <a:t>Trauma-informed care</a:t>
            </a:r>
          </a:p>
        </p:txBody>
      </p:sp>
    </p:spTree>
    <p:extLst>
      <p:ext uri="{BB962C8B-B14F-4D97-AF65-F5344CB8AC3E}">
        <p14:creationId xmlns:p14="http://schemas.microsoft.com/office/powerpoint/2010/main" val="10808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B880BF-6BF8-0746-9BB7-CE1FE4AC4765}"/>
              </a:ext>
            </a:extLst>
          </p:cNvPr>
          <p:cNvSpPr>
            <a:spLocks noGrp="1"/>
          </p:cNvSpPr>
          <p:nvPr>
            <p:ph type="title"/>
          </p:nvPr>
        </p:nvSpPr>
        <p:spPr>
          <a:xfrm>
            <a:off x="640080" y="639704"/>
            <a:ext cx="3299579" cy="5577840"/>
          </a:xfrm>
        </p:spPr>
        <p:txBody>
          <a:bodyPr anchor="ctr">
            <a:normAutofit/>
          </a:bodyPr>
          <a:lstStyle/>
          <a:p>
            <a:pPr algn="ctr"/>
            <a:r>
              <a:rPr lang="en-US" dirty="0">
                <a:latin typeface="Times New Roman" panose="02020603050405020304" pitchFamily="18" charset="0"/>
                <a:cs typeface="Times New Roman" panose="02020603050405020304" pitchFamily="18" charset="0"/>
              </a:rPr>
              <a:t>Number of Sessions</a:t>
            </a:r>
          </a:p>
        </p:txBody>
      </p:sp>
      <p:graphicFrame>
        <p:nvGraphicFramePr>
          <p:cNvPr id="5" name="Content Placeholder 2">
            <a:extLst>
              <a:ext uri="{FF2B5EF4-FFF2-40B4-BE49-F238E27FC236}">
                <a16:creationId xmlns:a16="http://schemas.microsoft.com/office/drawing/2014/main" id="{1E850C82-5E8E-DD64-64F8-33B8D01F921C}"/>
              </a:ext>
            </a:extLst>
          </p:cNvPr>
          <p:cNvGraphicFramePr>
            <a:graphicFrameLocks noGrp="1"/>
          </p:cNvGraphicFramePr>
          <p:nvPr>
            <p:ph idx="1"/>
            <p:extLst>
              <p:ext uri="{D42A27DB-BD31-4B8C-83A1-F6EECF244321}">
                <p14:modId xmlns:p14="http://schemas.microsoft.com/office/powerpoint/2010/main" val="1058105401"/>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943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B600DC6-8ABE-0645-8FA5-A4E82A4AE0C7}"/>
              </a:ext>
            </a:extLst>
          </p:cNvPr>
          <p:cNvSpPr>
            <a:spLocks noGrp="1"/>
          </p:cNvSpPr>
          <p:nvPr>
            <p:ph type="title"/>
          </p:nvPr>
        </p:nvSpPr>
        <p:spPr>
          <a:xfrm>
            <a:off x="640081" y="791570"/>
            <a:ext cx="4018839" cy="5262390"/>
          </a:xfrm>
        </p:spPr>
        <p:txBody>
          <a:bodyPr anchor="ctr">
            <a:normAutofit/>
          </a:bodyPr>
          <a:lstStyle/>
          <a:p>
            <a:pPr algn="r"/>
            <a:r>
              <a:rPr lang="en-US" sz="5400">
                <a:solidFill>
                  <a:schemeClr val="bg2"/>
                </a:solidFill>
                <a:latin typeface="Times New Roman" panose="02020603050405020304" pitchFamily="18" charset="0"/>
                <a:cs typeface="Times New Roman" panose="02020603050405020304" pitchFamily="18" charset="0"/>
              </a:rPr>
              <a:t>Number of Participants</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C27F1BEB-8D2B-0A46-84F5-4A12F0450F5C}"/>
              </a:ext>
            </a:extLst>
          </p:cNvPr>
          <p:cNvSpPr>
            <a:spLocks noGrp="1"/>
          </p:cNvSpPr>
          <p:nvPr>
            <p:ph idx="1"/>
          </p:nvPr>
        </p:nvSpPr>
        <p:spPr>
          <a:xfrm>
            <a:off x="6176720" y="791570"/>
            <a:ext cx="4892308" cy="5262390"/>
          </a:xfrm>
        </p:spPr>
        <p:txBody>
          <a:bodyPr anchor="ctr">
            <a:normAutofit/>
          </a:bodyPr>
          <a:lstStyle/>
          <a:p>
            <a:r>
              <a:rPr lang="en-US" sz="1800">
                <a:latin typeface="Times New Roman" panose="02020603050405020304" pitchFamily="18" charset="0"/>
                <a:cs typeface="Times New Roman" panose="02020603050405020304" pitchFamily="18" charset="0"/>
              </a:rPr>
              <a:t>8-10 participants (Corey et al., 2019)</a:t>
            </a:r>
          </a:p>
          <a:p>
            <a:r>
              <a:rPr lang="en-US" sz="1800">
                <a:latin typeface="Times New Roman" panose="02020603050405020304" pitchFamily="18" charset="0"/>
                <a:cs typeface="Times New Roman" panose="02020603050405020304" pitchFamily="18" charset="0"/>
              </a:rPr>
              <a:t>Intimate setting</a:t>
            </a:r>
          </a:p>
          <a:p>
            <a:r>
              <a:rPr lang="en-US" sz="1800">
                <a:latin typeface="Times New Roman" panose="02020603050405020304" pitchFamily="18" charset="0"/>
                <a:cs typeface="Times New Roman" panose="02020603050405020304" pitchFamily="18" charset="0"/>
              </a:rPr>
              <a:t>Individualized attention</a:t>
            </a:r>
          </a:p>
          <a:p>
            <a:r>
              <a:rPr lang="en-US" sz="1800">
                <a:latin typeface="Times New Roman" panose="02020603050405020304" pitchFamily="18" charset="0"/>
                <a:cs typeface="Times New Roman" panose="02020603050405020304" pitchFamily="18" charset="0"/>
              </a:rPr>
              <a:t>Peer learning</a:t>
            </a:r>
          </a:p>
          <a:p>
            <a:r>
              <a:rPr lang="en-US" sz="1800">
                <a:latin typeface="Times New Roman" panose="02020603050405020304" pitchFamily="18" charset="0"/>
                <a:cs typeface="Times New Roman" panose="02020603050405020304" pitchFamily="18" charset="0"/>
              </a:rPr>
              <a:t>Minimizes overwhelm</a:t>
            </a:r>
          </a:p>
          <a:p>
            <a:r>
              <a:rPr lang="en-US" sz="1800">
                <a:latin typeface="Times New Roman" panose="02020603050405020304" pitchFamily="18" charset="0"/>
                <a:cs typeface="Times New Roman" panose="02020603050405020304" pitchFamily="18" charset="0"/>
              </a:rPr>
              <a:t>Engagement opportunities</a:t>
            </a:r>
          </a:p>
        </p:txBody>
      </p:sp>
    </p:spTree>
    <p:extLst>
      <p:ext uri="{BB962C8B-B14F-4D97-AF65-F5344CB8AC3E}">
        <p14:creationId xmlns:p14="http://schemas.microsoft.com/office/powerpoint/2010/main" val="214709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5364-7FA4-B24E-81F4-0A9F3DA5B67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Goals of the Group</a:t>
            </a:r>
          </a:p>
        </p:txBody>
      </p:sp>
      <p:graphicFrame>
        <p:nvGraphicFramePr>
          <p:cNvPr id="5" name="Content Placeholder 2">
            <a:extLst>
              <a:ext uri="{FF2B5EF4-FFF2-40B4-BE49-F238E27FC236}">
                <a16:creationId xmlns:a16="http://schemas.microsoft.com/office/drawing/2014/main" id="{4EC475C9-1741-C843-0681-E580713C67BB}"/>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234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12B85D-17AD-534C-989E-40DED4ED7B19}"/>
              </a:ext>
            </a:extLst>
          </p:cNvPr>
          <p:cNvSpPr>
            <a:spLocks noGrp="1"/>
          </p:cNvSpPr>
          <p:nvPr>
            <p:ph type="title"/>
          </p:nvPr>
        </p:nvSpPr>
        <p:spPr>
          <a:xfrm>
            <a:off x="3363864" y="685800"/>
            <a:ext cx="7705164" cy="1485900"/>
          </a:xfrm>
        </p:spPr>
        <p:txBody>
          <a:bodyPr>
            <a:normAutofit/>
          </a:bodyPr>
          <a:lstStyle/>
          <a:p>
            <a:r>
              <a:rPr lang="en-US" dirty="0">
                <a:latin typeface="Times New Roman" panose="02020603050405020304" pitchFamily="18" charset="0"/>
                <a:cs typeface="Times New Roman" panose="02020603050405020304" pitchFamily="18" charset="0"/>
              </a:rPr>
              <a:t>Theoretical Approaches</a:t>
            </a:r>
            <a:endParaRPr lang="en-US">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7C06F43A-6018-114E-89A5-CC9967F2469F}"/>
              </a:ext>
            </a:extLst>
          </p:cNvPr>
          <p:cNvSpPr>
            <a:spLocks noGrp="1"/>
          </p:cNvSpPr>
          <p:nvPr>
            <p:ph idx="1"/>
          </p:nvPr>
        </p:nvSpPr>
        <p:spPr>
          <a:xfrm>
            <a:off x="3363864" y="2286000"/>
            <a:ext cx="7705164" cy="3581400"/>
          </a:xfrm>
        </p:spPr>
        <p:txBody>
          <a:bodyPr>
            <a:normAutofit/>
          </a:bodyPr>
          <a:lstStyle/>
          <a:p>
            <a:r>
              <a:rPr lang="en-US">
                <a:latin typeface="Times New Roman" panose="02020603050405020304" pitchFamily="18" charset="0"/>
                <a:cs typeface="Times New Roman" panose="02020603050405020304" pitchFamily="18" charset="0"/>
              </a:rPr>
              <a:t>Theoretical approaches: (Usher et al., 2015)</a:t>
            </a:r>
          </a:p>
          <a:p>
            <a:pPr lvl="1"/>
            <a:r>
              <a:rPr lang="en-US">
                <a:latin typeface="Times New Roman" panose="02020603050405020304" pitchFamily="18" charset="0"/>
                <a:cs typeface="Times New Roman" panose="02020603050405020304" pitchFamily="18" charset="0"/>
              </a:rPr>
              <a:t>Cognitive-behavioral therapy</a:t>
            </a:r>
          </a:p>
          <a:p>
            <a:pPr lvl="1"/>
            <a:r>
              <a:rPr lang="en-US">
                <a:latin typeface="Times New Roman" panose="02020603050405020304" pitchFamily="18" charset="0"/>
                <a:cs typeface="Times New Roman" panose="02020603050405020304" pitchFamily="18" charset="0"/>
              </a:rPr>
              <a:t>Play therapy</a:t>
            </a:r>
          </a:p>
          <a:p>
            <a:pPr lvl="1"/>
            <a:r>
              <a:rPr lang="en-US">
                <a:latin typeface="Times New Roman" panose="02020603050405020304" pitchFamily="18" charset="0"/>
                <a:cs typeface="Times New Roman" panose="02020603050405020304" pitchFamily="18" charset="0"/>
              </a:rPr>
              <a:t>Trauma-informed care</a:t>
            </a:r>
          </a:p>
          <a:p>
            <a:pPr lvl="1"/>
            <a:r>
              <a:rPr lang="en-US">
                <a:latin typeface="Times New Roman" panose="02020603050405020304" pitchFamily="18" charset="0"/>
                <a:cs typeface="Times New Roman" panose="02020603050405020304" pitchFamily="18" charset="0"/>
              </a:rPr>
              <a:t>Family systems theory</a:t>
            </a:r>
          </a:p>
        </p:txBody>
      </p:sp>
    </p:spTree>
    <p:extLst>
      <p:ext uri="{BB962C8B-B14F-4D97-AF65-F5344CB8AC3E}">
        <p14:creationId xmlns:p14="http://schemas.microsoft.com/office/powerpoint/2010/main" val="1044614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2D98-4D13-4E4E-B41E-75B32437B71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Ethical Considerations</a:t>
            </a:r>
          </a:p>
        </p:txBody>
      </p:sp>
      <p:sp>
        <p:nvSpPr>
          <p:cNvPr id="3" name="Content Placeholder 2">
            <a:extLst>
              <a:ext uri="{FF2B5EF4-FFF2-40B4-BE49-F238E27FC236}">
                <a16:creationId xmlns:a16="http://schemas.microsoft.com/office/drawing/2014/main" id="{D15E1D02-CDAC-4845-B261-E1C7AE4219B4}"/>
              </a:ext>
            </a:extLst>
          </p:cNvPr>
          <p:cNvSpPr>
            <a:spLocks noGrp="1"/>
          </p:cNvSpPr>
          <p:nvPr>
            <p:ph idx="1"/>
          </p:nvPr>
        </p:nvSpPr>
        <p:spPr/>
        <p:txBody>
          <a:bodyPr/>
          <a:lstStyle/>
          <a:p>
            <a:r>
              <a:rPr lang="en-US" sz="2200" dirty="0">
                <a:latin typeface="Times New Roman" panose="02020603050405020304" pitchFamily="18" charset="0"/>
                <a:cs typeface="Times New Roman" panose="02020603050405020304" pitchFamily="18" charset="0"/>
              </a:rPr>
              <a:t>Ethical considerations: (American Counseling Association, 2014)</a:t>
            </a:r>
          </a:p>
          <a:p>
            <a:pPr lvl="1"/>
            <a:r>
              <a:rPr lang="en-US" sz="2200" dirty="0">
                <a:latin typeface="Times New Roman" panose="02020603050405020304" pitchFamily="18" charset="0"/>
                <a:cs typeface="Times New Roman" panose="02020603050405020304" pitchFamily="18" charset="0"/>
              </a:rPr>
              <a:t>Confidentiality</a:t>
            </a:r>
          </a:p>
          <a:p>
            <a:pPr lvl="1"/>
            <a:r>
              <a:rPr lang="en-US" sz="2200" dirty="0">
                <a:latin typeface="Times New Roman" panose="02020603050405020304" pitchFamily="18" charset="0"/>
                <a:cs typeface="Times New Roman" panose="02020603050405020304" pitchFamily="18" charset="0"/>
              </a:rPr>
              <a:t>Mandatory reporting</a:t>
            </a:r>
          </a:p>
          <a:p>
            <a:pPr lvl="1"/>
            <a:r>
              <a:rPr lang="en-US" sz="2200" dirty="0">
                <a:latin typeface="Times New Roman" panose="02020603050405020304" pitchFamily="18" charset="0"/>
                <a:cs typeface="Times New Roman" panose="02020603050405020304" pitchFamily="18" charset="0"/>
              </a:rPr>
              <a:t>Cultural sensitivity</a:t>
            </a:r>
          </a:p>
          <a:p>
            <a:pPr lvl="1"/>
            <a:r>
              <a:rPr lang="en-US" sz="2200" dirty="0">
                <a:latin typeface="Times New Roman" panose="02020603050405020304" pitchFamily="18" charset="0"/>
                <a:cs typeface="Times New Roman" panose="02020603050405020304" pitchFamily="18" charset="0"/>
              </a:rPr>
              <a:t>Voluntary participation</a:t>
            </a:r>
          </a:p>
          <a:p>
            <a:endParaRPr lang="en-US" dirty="0"/>
          </a:p>
        </p:txBody>
      </p:sp>
    </p:spTree>
    <p:extLst>
      <p:ext uri="{BB962C8B-B14F-4D97-AF65-F5344CB8AC3E}">
        <p14:creationId xmlns:p14="http://schemas.microsoft.com/office/powerpoint/2010/main" val="1963384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12CE705-909B-E84E-BF4B-4224E080C42D}"/>
              </a:ext>
            </a:extLst>
          </p:cNvPr>
          <p:cNvSpPr>
            <a:spLocks noGrp="1"/>
          </p:cNvSpPr>
          <p:nvPr>
            <p:ph type="title"/>
          </p:nvPr>
        </p:nvSpPr>
        <p:spPr>
          <a:xfrm>
            <a:off x="640081" y="791570"/>
            <a:ext cx="4018839" cy="5262390"/>
          </a:xfrm>
        </p:spPr>
        <p:txBody>
          <a:bodyPr anchor="ctr">
            <a:normAutofit/>
          </a:bodyPr>
          <a:lstStyle/>
          <a:p>
            <a:pPr algn="r"/>
            <a:r>
              <a:rPr lang="en-US" sz="5400">
                <a:solidFill>
                  <a:schemeClr val="bg2"/>
                </a:solidFill>
                <a:latin typeface="Times New Roman" panose="02020603050405020304" pitchFamily="18" charset="0"/>
                <a:cs typeface="Times New Roman" panose="02020603050405020304" pitchFamily="18" charset="0"/>
              </a:rPr>
              <a:t>Demographic Questions</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F634D9A9-8E6C-1047-B226-AC3B74C26C47}"/>
              </a:ext>
            </a:extLst>
          </p:cNvPr>
          <p:cNvSpPr>
            <a:spLocks noGrp="1"/>
          </p:cNvSpPr>
          <p:nvPr>
            <p:ph idx="1"/>
          </p:nvPr>
        </p:nvSpPr>
        <p:spPr>
          <a:xfrm>
            <a:off x="6176720" y="791570"/>
            <a:ext cx="4892308" cy="5262390"/>
          </a:xfrm>
        </p:spPr>
        <p:txBody>
          <a:bodyPr anchor="ctr">
            <a:normAutofit/>
          </a:bodyPr>
          <a:lstStyle/>
          <a:p>
            <a:r>
              <a:rPr lang="en-US" sz="1800" dirty="0">
                <a:latin typeface="Times New Roman" panose="02020603050405020304" pitchFamily="18" charset="0"/>
                <a:cs typeface="Times New Roman" panose="02020603050405020304" pitchFamily="18" charset="0"/>
              </a:rPr>
              <a:t>What is your name? (Corey et al., 2019)</a:t>
            </a:r>
          </a:p>
          <a:p>
            <a:r>
              <a:rPr lang="en-US" sz="1800" dirty="0">
                <a:latin typeface="Times New Roman" panose="02020603050405020304" pitchFamily="18" charset="0"/>
                <a:cs typeface="Times New Roman" panose="02020603050405020304" pitchFamily="18" charset="0"/>
              </a:rPr>
              <a:t>How old are you?</a:t>
            </a:r>
          </a:p>
          <a:p>
            <a:r>
              <a:rPr lang="en-US" sz="1800" dirty="0">
                <a:latin typeface="Times New Roman" panose="02020603050405020304" pitchFamily="18" charset="0"/>
                <a:cs typeface="Times New Roman" panose="02020603050405020304" pitchFamily="18" charset="0"/>
              </a:rPr>
              <a:t>What is your home address?</a:t>
            </a:r>
          </a:p>
          <a:p>
            <a:r>
              <a:rPr lang="en-US" sz="1800" dirty="0">
                <a:latin typeface="Times New Roman" panose="02020603050405020304" pitchFamily="18" charset="0"/>
                <a:cs typeface="Times New Roman" panose="02020603050405020304" pitchFamily="18" charset="0"/>
              </a:rPr>
              <a:t>Who do you currently live with?</a:t>
            </a:r>
          </a:p>
          <a:p>
            <a:r>
              <a:rPr lang="en-US" sz="1800" dirty="0">
                <a:latin typeface="Times New Roman" panose="02020603050405020304" pitchFamily="18" charset="0"/>
                <a:cs typeface="Times New Roman" panose="02020603050405020304" pitchFamily="18" charset="0"/>
              </a:rPr>
              <a:t>Can you describe the presenting issue?</a:t>
            </a:r>
          </a:p>
          <a:p>
            <a:r>
              <a:rPr lang="en-US" sz="1800" dirty="0">
                <a:latin typeface="Times New Roman" panose="02020603050405020304" pitchFamily="18" charset="0"/>
                <a:cs typeface="Times New Roman" panose="02020603050405020304" pitchFamily="18" charset="0"/>
              </a:rPr>
              <a:t>What is your preferred language for communication?</a:t>
            </a:r>
          </a:p>
        </p:txBody>
      </p:sp>
    </p:spTree>
    <p:extLst>
      <p:ext uri="{BB962C8B-B14F-4D97-AF65-F5344CB8AC3E}">
        <p14:creationId xmlns:p14="http://schemas.microsoft.com/office/powerpoint/2010/main" val="1622893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2EC2-1456-9F49-BDD6-CBC7B5BA62D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Screening Questions</a:t>
            </a:r>
          </a:p>
        </p:txBody>
      </p:sp>
      <p:graphicFrame>
        <p:nvGraphicFramePr>
          <p:cNvPr id="5" name="Content Placeholder 2">
            <a:extLst>
              <a:ext uri="{FF2B5EF4-FFF2-40B4-BE49-F238E27FC236}">
                <a16:creationId xmlns:a16="http://schemas.microsoft.com/office/drawing/2014/main" id="{26068799-067B-9736-54A1-301292DCB667}"/>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7722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A562E9-9A82-CE4F-988C-5C3765734483}"/>
              </a:ext>
            </a:extLst>
          </p:cNvPr>
          <p:cNvSpPr>
            <a:spLocks noGrp="1"/>
          </p:cNvSpPr>
          <p:nvPr>
            <p:ph type="title"/>
          </p:nvPr>
        </p:nvSpPr>
        <p:spPr>
          <a:xfrm>
            <a:off x="3363864" y="685800"/>
            <a:ext cx="7705164" cy="1485900"/>
          </a:xfrm>
        </p:spPr>
        <p:txBody>
          <a:bodyPr>
            <a:normAutofit/>
          </a:bodyPr>
          <a:lstStyle/>
          <a:p>
            <a:r>
              <a:rPr lang="en-US" dirty="0">
                <a:latin typeface="Times New Roman" panose="02020603050405020304" pitchFamily="18" charset="0"/>
                <a:cs typeface="Times New Roman" panose="02020603050405020304" pitchFamily="18" charset="0"/>
              </a:rPr>
              <a:t>Conclusion</a:t>
            </a:r>
            <a:endParaRPr lang="en-US">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F9A6221-36AB-6940-A5AD-8F916732CCD4}"/>
              </a:ext>
            </a:extLst>
          </p:cNvPr>
          <p:cNvSpPr>
            <a:spLocks noGrp="1"/>
          </p:cNvSpPr>
          <p:nvPr>
            <p:ph idx="1"/>
          </p:nvPr>
        </p:nvSpPr>
        <p:spPr>
          <a:xfrm>
            <a:off x="3363864" y="2286000"/>
            <a:ext cx="7705164" cy="3581400"/>
          </a:xfrm>
        </p:spPr>
        <p:txBody>
          <a:bodyPr>
            <a:normAutofit/>
          </a:bodyPr>
          <a:lstStyle/>
          <a:p>
            <a:r>
              <a:rPr lang="en-US">
                <a:latin typeface="Times New Roman" panose="02020603050405020304" pitchFamily="18" charset="0"/>
                <a:cs typeface="Times New Roman" panose="02020603050405020304" pitchFamily="18" charset="0"/>
              </a:rPr>
              <a:t>Focuses on empowering children affected by addiction (</a:t>
            </a:r>
            <a:r>
              <a:rPr lang="en-US" err="1">
                <a:latin typeface="Times New Roman" panose="02020603050405020304" pitchFamily="18" charset="0"/>
                <a:cs typeface="Times New Roman" panose="02020603050405020304" pitchFamily="18" charset="0"/>
              </a:rPr>
              <a:t>Todman</a:t>
            </a:r>
            <a:r>
              <a:rPr lang="en-US">
                <a:latin typeface="Times New Roman" panose="02020603050405020304" pitchFamily="18" charset="0"/>
                <a:cs typeface="Times New Roman" panose="02020603050405020304" pitchFamily="18" charset="0"/>
              </a:rPr>
              <a:t> &amp; McLaughlin, 2024)</a:t>
            </a:r>
          </a:p>
          <a:p>
            <a:r>
              <a:rPr lang="en-US">
                <a:latin typeface="Times New Roman" panose="02020603050405020304" pitchFamily="18" charset="0"/>
                <a:cs typeface="Times New Roman" panose="02020603050405020304" pitchFamily="18" charset="0"/>
              </a:rPr>
              <a:t>Provides a safe and supportive environment</a:t>
            </a:r>
          </a:p>
          <a:p>
            <a:r>
              <a:rPr lang="en-US">
                <a:latin typeface="Times New Roman" panose="02020603050405020304" pitchFamily="18" charset="0"/>
                <a:cs typeface="Times New Roman" panose="02020603050405020304" pitchFamily="18" charset="0"/>
              </a:rPr>
              <a:t>Incorporates evidence-based approaches (Usher et al., 2015)</a:t>
            </a:r>
          </a:p>
          <a:p>
            <a:r>
              <a:rPr lang="en-US">
                <a:latin typeface="Times New Roman" panose="02020603050405020304" pitchFamily="18" charset="0"/>
                <a:cs typeface="Times New Roman" panose="02020603050405020304" pitchFamily="18" charset="0"/>
              </a:rPr>
              <a:t>Promotes emotional expression, resilience-building, and coping mechanisms</a:t>
            </a:r>
          </a:p>
          <a:p>
            <a:r>
              <a:rPr lang="en-US">
                <a:latin typeface="Times New Roman" panose="02020603050405020304" pitchFamily="18" charset="0"/>
                <a:cs typeface="Times New Roman" panose="02020603050405020304" pitchFamily="18" charset="0"/>
              </a:rPr>
              <a:t>Ethical considerations (American Counseling Association, 2014)</a:t>
            </a:r>
          </a:p>
          <a:p>
            <a:r>
              <a:rPr lang="en-US">
                <a:latin typeface="Times New Roman" panose="02020603050405020304" pitchFamily="18" charset="0"/>
                <a:cs typeface="Times New Roman" panose="02020603050405020304" pitchFamily="18" charset="0"/>
              </a:rPr>
              <a:t>Small group size</a:t>
            </a:r>
          </a:p>
        </p:txBody>
      </p:sp>
    </p:spTree>
    <p:extLst>
      <p:ext uri="{BB962C8B-B14F-4D97-AF65-F5344CB8AC3E}">
        <p14:creationId xmlns:p14="http://schemas.microsoft.com/office/powerpoint/2010/main" val="2665642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91BAAF4-03DA-1948-BF29-0AD5B11E5D68}"/>
              </a:ext>
            </a:extLst>
          </p:cNvPr>
          <p:cNvSpPr>
            <a:spLocks noGrp="1"/>
          </p:cNvSpPr>
          <p:nvPr>
            <p:ph type="title"/>
          </p:nvPr>
        </p:nvSpPr>
        <p:spPr>
          <a:xfrm>
            <a:off x="640081" y="791570"/>
            <a:ext cx="4018839" cy="5262390"/>
          </a:xfrm>
        </p:spPr>
        <p:txBody>
          <a:bodyPr anchor="ctr">
            <a:normAutofit/>
          </a:bodyPr>
          <a:lstStyle/>
          <a:p>
            <a:pPr algn="r"/>
            <a:r>
              <a:rPr lang="en-US" sz="5400">
                <a:solidFill>
                  <a:schemeClr val="bg2"/>
                </a:solidFill>
                <a:latin typeface="Times New Roman" panose="02020603050405020304" pitchFamily="18" charset="0"/>
                <a:cs typeface="Times New Roman" panose="02020603050405020304" pitchFamily="18" charset="0"/>
              </a:rPr>
              <a:t>Conclusion Cont.</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F9EC2FF-363C-E647-988B-05C50C7F1C67}"/>
              </a:ext>
            </a:extLst>
          </p:cNvPr>
          <p:cNvSpPr>
            <a:spLocks noGrp="1"/>
          </p:cNvSpPr>
          <p:nvPr>
            <p:ph idx="1"/>
          </p:nvPr>
        </p:nvSpPr>
        <p:spPr>
          <a:xfrm>
            <a:off x="6176720" y="791570"/>
            <a:ext cx="4892308" cy="5262390"/>
          </a:xfrm>
        </p:spPr>
        <p:txBody>
          <a:bodyPr anchor="ctr">
            <a:normAutofit/>
          </a:bodyPr>
          <a:lstStyle/>
          <a:p>
            <a:r>
              <a:rPr lang="en-US" sz="1800"/>
              <a:t>Structured sessions (American Addiction Centers, 2024)</a:t>
            </a:r>
          </a:p>
          <a:p>
            <a:r>
              <a:rPr lang="en-US" sz="1800"/>
              <a:t>Normalizes shared experiences and builds self-esteem</a:t>
            </a:r>
          </a:p>
          <a:p>
            <a:r>
              <a:rPr lang="en-US" sz="1800"/>
              <a:t>Emotional regulation and stress management</a:t>
            </a:r>
          </a:p>
          <a:p>
            <a:r>
              <a:rPr lang="en-US" sz="1800"/>
              <a:t>Screening process</a:t>
            </a:r>
          </a:p>
          <a:p>
            <a:r>
              <a:rPr lang="en-US" sz="1800"/>
              <a:t>Encourages healthy peer connections and stronger relationships</a:t>
            </a:r>
          </a:p>
        </p:txBody>
      </p:sp>
    </p:spTree>
    <p:extLst>
      <p:ext uri="{BB962C8B-B14F-4D97-AF65-F5344CB8AC3E}">
        <p14:creationId xmlns:p14="http://schemas.microsoft.com/office/powerpoint/2010/main" val="1531230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20D5F-DEB1-DA4B-A981-A4AF657B22D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1ABCA39B-01C3-DD43-96A1-C46FBA5F88C1}"/>
              </a:ext>
            </a:extLst>
          </p:cNvPr>
          <p:cNvSpPr>
            <a:spLocks noGrp="1"/>
          </p:cNvSpPr>
          <p:nvPr>
            <p:ph idx="1"/>
          </p:nvPr>
        </p:nvSpPr>
        <p:spPr/>
        <p:txBody>
          <a:bodyPr>
            <a:normAutofit fontScale="77500" lnSpcReduction="20000"/>
          </a:bodyPr>
          <a:lstStyle/>
          <a:p>
            <a:pPr marL="360045" marR="0" indent="-360045">
              <a:lnSpc>
                <a:spcPct val="200000"/>
              </a:lnSpc>
            </a:pP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American Addiction Centers. (2024). Children of addicted parents guide: The impact of substance use on families and children. </a:t>
            </a:r>
            <a:r>
              <a:rPr lang="en-US" sz="23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https://americanaddictioncenters.org/rehab-guide/guide-for-children</a:t>
            </a: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60045" marR="0" indent="-360045">
              <a:lnSpc>
                <a:spcPct val="200000"/>
              </a:lnSpc>
            </a:pP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American Counseling Association. (2014). </a:t>
            </a:r>
            <a:r>
              <a:rPr lang="en-US" sz="2300" i="1" dirty="0">
                <a:effectLst/>
                <a:latin typeface="Times New Roman" panose="02020603050405020304" pitchFamily="18" charset="0"/>
                <a:ea typeface="Times New Roman" panose="02020603050405020304" pitchFamily="18" charset="0"/>
                <a:cs typeface="Times New Roman" panose="02020603050405020304" pitchFamily="18" charset="0"/>
              </a:rPr>
              <a:t>2014 ACA code of ethics</a:t>
            </a: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3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https://www.counseling.org/docs/default-source/ethics/2014-aca-code-of-ethics.pdf</a:t>
            </a:r>
            <a:endParaRPr lang="en-US" sz="23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Corey, M. S., Corey, G., &amp; Corey, C. (2019). Part two: Group process: Stages of development. In </a:t>
            </a:r>
            <a:r>
              <a:rPr lang="en-US" sz="2300" i="1" dirty="0">
                <a:effectLst/>
                <a:latin typeface="Times New Roman" panose="02020603050405020304" pitchFamily="18" charset="0"/>
                <a:ea typeface="Times New Roman" panose="02020603050405020304" pitchFamily="18" charset="0"/>
                <a:cs typeface="Times New Roman" panose="02020603050405020304" pitchFamily="18" charset="0"/>
              </a:rPr>
              <a:t>Groups: Process and practice</a:t>
            </a: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 (10</a:t>
            </a:r>
            <a:r>
              <a:rPr lang="en-US" sz="2300" baseline="30000" dirty="0">
                <a:effectLst/>
                <a:latin typeface="Times New Roman" panose="02020603050405020304" pitchFamily="18" charset="0"/>
                <a:ea typeface="Times New Roman" panose="02020603050405020304" pitchFamily="18" charset="0"/>
                <a:cs typeface="Times New Roman" panose="02020603050405020304" pitchFamily="18" charset="0"/>
              </a:rPr>
              <a:t>th</a:t>
            </a: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 ed., pp. 149-338). Cengage. </a:t>
            </a:r>
            <a:r>
              <a:rPr lang="en-US" sz="23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https://bibliu.com/app/?bibliuMagicToken=K2jMzl36OfAYQ6JoZxagPZoamK43qdyY#/view/books/9781337469227/epub/OEBPS/015_9781305865709_part02.html#page_149</a:t>
            </a:r>
            <a:r>
              <a:rPr lang="en-US" sz="23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466337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8429A-5CBA-074A-AB9A-F8C02DE4CE7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id="{8A4BA002-8905-0B42-9639-C989F874A0C9}"/>
              </a:ext>
            </a:extLst>
          </p:cNvPr>
          <p:cNvSpPr>
            <a:spLocks noGrp="1"/>
          </p:cNvSpPr>
          <p:nvPr>
            <p:ph idx="1"/>
          </p:nvPr>
        </p:nvSpPr>
        <p:spPr/>
        <p:txBody>
          <a:bodyPr>
            <a:normAutofit fontScale="77500" lnSpcReduction="20000"/>
          </a:bodyPr>
          <a:lstStyle/>
          <a:p>
            <a:pPr marL="360045" marR="0" indent="-360045">
              <a:lnSpc>
                <a:spcPct val="200000"/>
              </a:lnSpc>
              <a:spcBef>
                <a:spcPts val="0"/>
              </a:spcBef>
              <a:spcAft>
                <a:spcPts val="0"/>
              </a:spcAft>
            </a:pP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Todman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H., &amp; McLaughlin, H. (2024). Understanding the needs of children living with parental substance misuse: Perspectives from children and practitioners.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The British Journal of Social Work</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54</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(7), 3073–3095. </a:t>
            </a:r>
            <a:r>
              <a:rPr lang="en-US" sz="20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https://doi.org/10.1093/bjsw/bcac079</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60045" marR="0" indent="-360045">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Usher, A. M., McShane, K. E., &amp; Dwyer, C. (2015). A realist review of family-based interventions for children of substance abusing parents.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Systematic Reviews</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20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https://doi.org/10.1186/s13643-015-0158-4</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Young, N. K.,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Nakashian</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M., Yeh, S., &amp;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Amatettie</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S. (2006). Screening and assessment for family engagement, retention, and recovery. U.S. Department of Health and Human Services. </a:t>
            </a:r>
            <a:r>
              <a:rPr lang="en-US" sz="20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https://ncsacw.acf.hhs.gov/files/SAFERR.pdf</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319794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30167</TotalTime>
  <Words>1856</Words>
  <Application>Microsoft Macintosh PowerPoint</Application>
  <PresentationFormat>Widescreen</PresentationFormat>
  <Paragraphs>122</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Franklin Gothic Book</vt:lpstr>
      <vt:lpstr>Open Sans</vt:lpstr>
      <vt:lpstr>Times New Roman</vt:lpstr>
      <vt:lpstr>Crop</vt:lpstr>
      <vt:lpstr>Children of addicts counseling group</vt:lpstr>
      <vt:lpstr>Group Type</vt:lpstr>
      <vt:lpstr>Why This Group</vt:lpstr>
      <vt:lpstr>Cultural Considerations for Population</vt:lpstr>
      <vt:lpstr>Number of Sessions</vt:lpstr>
      <vt:lpstr>Number of Participants</vt:lpstr>
      <vt:lpstr>Goals of the Group</vt:lpstr>
      <vt:lpstr>Theoretical Approaches</vt:lpstr>
      <vt:lpstr>Ethical Considerations</vt:lpstr>
      <vt:lpstr>Demographic Questions</vt:lpstr>
      <vt:lpstr>Screening Questions</vt:lpstr>
      <vt:lpstr>Conclusion</vt:lpstr>
      <vt:lpstr>Conclusion Cont.</vt:lpstr>
      <vt:lpstr>References</vt:lpstr>
      <vt:lpstr>References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of addicts counseling group</dc:title>
  <dc:creator>Microsoft Office User</dc:creator>
  <cp:lastModifiedBy>Microsoft Office User</cp:lastModifiedBy>
  <cp:revision>1</cp:revision>
  <dcterms:created xsi:type="dcterms:W3CDTF">2025-01-17T18:20:36Z</dcterms:created>
  <dcterms:modified xsi:type="dcterms:W3CDTF">2025-02-07T17:07:53Z</dcterms:modified>
</cp:coreProperties>
</file>