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18"/>
  </p:notesMasterIdLst>
  <p:handoutMasterIdLst>
    <p:handoutMasterId r:id="rId19"/>
  </p:handoutMasterIdLst>
  <p:sldIdLst>
    <p:sldId id="256" r:id="rId5"/>
    <p:sldId id="300" r:id="rId6"/>
    <p:sldId id="311" r:id="rId7"/>
    <p:sldId id="293" r:id="rId8"/>
    <p:sldId id="312" r:id="rId9"/>
    <p:sldId id="313" r:id="rId10"/>
    <p:sldId id="314" r:id="rId11"/>
    <p:sldId id="315" r:id="rId12"/>
    <p:sldId id="316" r:id="rId13"/>
    <p:sldId id="310" r:id="rId14"/>
    <p:sldId id="308" r:id="rId15"/>
    <p:sldId id="275" r:id="rId16"/>
    <p:sldId id="30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52"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16068B6-C601-6E6E-4787-6619D25711FB}" name="Suzy Lankford (GCE)" initials="SL(" userId="S::Suzy.Lankford@gce.com::48dbf1e0-d52d-4e04-b9f7-e2736032747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EDBD"/>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9504" autoAdjust="0"/>
    <p:restoredTop sz="86538" autoAdjust="0"/>
  </p:normalViewPr>
  <p:slideViewPr>
    <p:cSldViewPr snapToGrid="0">
      <p:cViewPr>
        <p:scale>
          <a:sx n="69" d="100"/>
          <a:sy n="69" d="100"/>
        </p:scale>
        <p:origin x="-688" y="864"/>
      </p:cViewPr>
      <p:guideLst>
        <p:guide orient="horz" pos="1752"/>
        <p:guide pos="384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 d="1"/>
        <a:sy n="1" d="1"/>
      </p:scale>
      <p:origin x="0" y="0"/>
    </p:cViewPr>
  </p:sorterViewPr>
  <p:notesViewPr>
    <p:cSldViewPr snapToGrid="0" showGuides="1">
      <p:cViewPr varScale="1">
        <p:scale>
          <a:sx n="82" d="100"/>
          <a:sy n="82" d="100"/>
        </p:scale>
        <p:origin x="3234"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440F78-2C9E-4C7F-818C-B40BB19D3AB0}"/>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0ED3FB98-80B9-4155-809A-82659D34A0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818EB1-FF96-47AA-9A30-F1BFF2FFD1F7}" type="datetimeFigureOut">
              <a:rPr lang="en-US" smtClean="0"/>
              <a:t>4/15/25</a:t>
            </a:fld>
            <a:endParaRPr lang="en-US" dirty="0"/>
          </a:p>
        </p:txBody>
      </p:sp>
      <p:sp>
        <p:nvSpPr>
          <p:cNvPr id="4" name="Footer Placeholder 3">
            <a:extLst>
              <a:ext uri="{FF2B5EF4-FFF2-40B4-BE49-F238E27FC236}">
                <a16:creationId xmlns:a16="http://schemas.microsoft.com/office/drawing/2014/main" id="{D8DEF847-3492-4888-9C23-1504238536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D9E48C54-2332-4748-9C65-6A27E550C1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7F75FB2-D12E-4669-8522-D3E2C7E6DC97}" type="slidenum">
              <a:rPr lang="en-US" smtClean="0"/>
              <a:t>‹#›</a:t>
            </a:fld>
            <a:endParaRPr lang="en-US" dirty="0"/>
          </a:p>
        </p:txBody>
      </p:sp>
    </p:spTree>
    <p:extLst>
      <p:ext uri="{BB962C8B-B14F-4D97-AF65-F5344CB8AC3E}">
        <p14:creationId xmlns:p14="http://schemas.microsoft.com/office/powerpoint/2010/main" val="199699180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E4A361-7934-4769-9B16-8A939698742C}" type="datetimeFigureOut">
              <a:rPr lang="en-US" smtClean="0"/>
              <a:t>4/15/25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D18E0B9-48E4-499D-93B2-B07D00395BAC}" type="slidenum">
              <a:rPr lang="en-US" smtClean="0"/>
              <a:t>‹#›</a:t>
            </a:fld>
            <a:endParaRPr lang="en-US" dirty="0"/>
          </a:p>
        </p:txBody>
      </p:sp>
    </p:spTree>
    <p:extLst>
      <p:ext uri="{BB962C8B-B14F-4D97-AF65-F5344CB8AC3E}">
        <p14:creationId xmlns:p14="http://schemas.microsoft.com/office/powerpoint/2010/main" val="3914043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everyone! My name is Kaylee Andersen, and today I will be discussing Kohlberg’s six stages of moral development while exploring an adolescent dilemma. </a:t>
            </a:r>
          </a:p>
        </p:txBody>
      </p:sp>
      <p:sp>
        <p:nvSpPr>
          <p:cNvPr id="4" name="Slide Number Placeholder 3"/>
          <p:cNvSpPr>
            <a:spLocks noGrp="1"/>
          </p:cNvSpPr>
          <p:nvPr>
            <p:ph type="sldNum" sz="quarter" idx="5"/>
          </p:nvPr>
        </p:nvSpPr>
        <p:spPr/>
        <p:txBody>
          <a:bodyPr/>
          <a:lstStyle/>
          <a:p>
            <a:fld id="{8D18E0B9-48E4-499D-93B2-B07D00395BAC}" type="slidenum">
              <a:rPr lang="en-US" smtClean="0"/>
              <a:t>1</a:t>
            </a:fld>
            <a:endParaRPr lang="en-US" dirty="0"/>
          </a:p>
        </p:txBody>
      </p:sp>
    </p:spTree>
    <p:extLst>
      <p:ext uri="{BB962C8B-B14F-4D97-AF65-F5344CB8AC3E}">
        <p14:creationId xmlns:p14="http://schemas.microsoft.com/office/powerpoint/2010/main" val="2066671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This presentation analyzes Kohlberg’s six stages of moral development by examining an adolescent dilemma: whether to follow her dreams of education or remain home as her family wishes. Adolescence is a pivotal time for moral reasoning, and Kohlberg’s theory provides us with an understanding of this development (</a:t>
            </a:r>
            <a:r>
              <a:rPr lang="en-US" sz="1800" dirty="0" err="1">
                <a:effectLst/>
                <a:latin typeface="Times New Roman" panose="02020603050405020304" pitchFamily="18" charset="0"/>
                <a:ea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rPr>
              <a:t>, 2021). This presentation will also incorporate individual and family development theories from both Piaget and Erikson to understand this decision-making process. These developmental perspectives offer insight into how personal growth, familial influence, and emerging identity influence moral judgments. This presentation explores the six stages of Kohlberg’s moral development as applied to adolescent decision-making, integrating lifespan developmental theories and spiritual considerations for a comprehensive counseling perspective.</a:t>
            </a:r>
            <a:r>
              <a:rPr lang="en-US" dirty="0">
                <a:effectLst/>
              </a:rPr>
              <a:t> </a:t>
            </a:r>
            <a:endParaRPr lang="en-US" dirty="0"/>
          </a:p>
        </p:txBody>
      </p:sp>
      <p:sp>
        <p:nvSpPr>
          <p:cNvPr id="4" name="Slide Number Placeholder 3"/>
          <p:cNvSpPr>
            <a:spLocks noGrp="1"/>
          </p:cNvSpPr>
          <p:nvPr>
            <p:ph type="sldNum" sz="quarter" idx="5"/>
          </p:nvPr>
        </p:nvSpPr>
        <p:spPr/>
        <p:txBody>
          <a:bodyPr/>
          <a:lstStyle/>
          <a:p>
            <a:fld id="{8D18E0B9-48E4-499D-93B2-B07D00395BAC}" type="slidenum">
              <a:rPr lang="en-US" smtClean="0"/>
              <a:t>2</a:t>
            </a:fld>
            <a:endParaRPr lang="en-US" dirty="0"/>
          </a:p>
        </p:txBody>
      </p:sp>
    </p:spTree>
    <p:extLst>
      <p:ext uri="{BB962C8B-B14F-4D97-AF65-F5344CB8AC3E}">
        <p14:creationId xmlns:p14="http://schemas.microsoft.com/office/powerpoint/2010/main" val="3286834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scenario involves a young adolescent woman who is caught between doing what her family wants and following her own dreams. She believes in the power of learning, but her parents would rather have her stay at home to help than go to school.</a:t>
            </a:r>
          </a:p>
        </p:txBody>
      </p:sp>
      <p:sp>
        <p:nvSpPr>
          <p:cNvPr id="4" name="Slide Number Placeholder 3"/>
          <p:cNvSpPr>
            <a:spLocks noGrp="1"/>
          </p:cNvSpPr>
          <p:nvPr>
            <p:ph type="sldNum" sz="quarter" idx="5"/>
          </p:nvPr>
        </p:nvSpPr>
        <p:spPr/>
        <p:txBody>
          <a:bodyPr/>
          <a:lstStyle/>
          <a:p>
            <a:fld id="{8D18E0B9-48E4-499D-93B2-B07D00395BAC}" type="slidenum">
              <a:rPr lang="en-US" smtClean="0"/>
              <a:t>3</a:t>
            </a:fld>
            <a:endParaRPr lang="en-US" dirty="0"/>
          </a:p>
        </p:txBody>
      </p:sp>
    </p:spTree>
    <p:extLst>
      <p:ext uri="{BB962C8B-B14F-4D97-AF65-F5344CB8AC3E}">
        <p14:creationId xmlns:p14="http://schemas.microsoft.com/office/powerpoint/2010/main" val="2009837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At stage one, the adolescent makes choices to avoid punishment (Zhang &amp; Zhao, 2017). She feels obligated to comply with her parents’ wishes, not because she believes it’s morally right, but to avoid negative consequences. This early level of moral reasoning aligns with Piaget’s preoperational thought, where rules are rigid and authority is absolute (Kail &amp; Cavanaugh, 2019). Erikson’s identity vs. role confusion stage contributes to the internal struggle of whether she asserts independence or maintains approval. The adolescent may perceive that obedience ensures emotional safety and belonging, especially in a tightly knit family structure (Zhang &amp; Zhao, 2017). Fear of rejection or being labeled “bad” may be stronger than her personal goals at this point.</a:t>
            </a:r>
            <a:r>
              <a:rPr lang="en-US" dirty="0">
                <a:effectLst/>
              </a:rPr>
              <a:t>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4</a:t>
            </a:fld>
            <a:endParaRPr lang="en-US" dirty="0"/>
          </a:p>
        </p:txBody>
      </p:sp>
    </p:spTree>
    <p:extLst>
      <p:ext uri="{BB962C8B-B14F-4D97-AF65-F5344CB8AC3E}">
        <p14:creationId xmlns:p14="http://schemas.microsoft.com/office/powerpoint/2010/main" val="16304845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Stage two introduces an understanding that others have different views and interests (Zhang &amp; Zhao, 2017). The adolescent now evaluates how education could serve her personal development and long-term goals. While still self-focused, she is beginning to make choices based on mutual benefit and fairness. Piaget’s concrete operational stage supports this shift, as she can now logically weigh consequences (</a:t>
            </a:r>
            <a:r>
              <a:rPr lang="en-US" sz="1800" dirty="0" err="1">
                <a:effectLst/>
                <a:latin typeface="Times New Roman" panose="02020603050405020304" pitchFamily="18" charset="0"/>
                <a:ea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rPr>
              <a:t>, 2021). Erikson’s identity exploration encourages self-discovery. Her family may still influence her, but she begins to consider the value of her autonomy (</a:t>
            </a:r>
            <a:r>
              <a:rPr lang="en-US" sz="1800" dirty="0" err="1">
                <a:effectLst/>
                <a:latin typeface="Times New Roman" panose="02020603050405020304" pitchFamily="18" charset="0"/>
                <a:ea typeface="Times New Roman" panose="02020603050405020304" pitchFamily="18" charset="0"/>
              </a:rPr>
              <a:t>Garrigan</a:t>
            </a:r>
            <a:r>
              <a:rPr lang="en-US" sz="1800" dirty="0">
                <a:effectLst/>
                <a:latin typeface="Times New Roman" panose="02020603050405020304" pitchFamily="18" charset="0"/>
                <a:ea typeface="Times New Roman" panose="02020603050405020304" pitchFamily="18" charset="0"/>
              </a:rPr>
              <a:t> et al., 2018). In this stage, her thoughts reflect a trade-off of helping now versus gaining skills to help later. Cultural values about education and independence may also arise, causing her to question rigid expectations.</a:t>
            </a:r>
            <a:r>
              <a:rPr lang="en-US" dirty="0">
                <a:effectLst/>
              </a:rPr>
              <a:t>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5</a:t>
            </a:fld>
            <a:endParaRPr lang="en-US" dirty="0"/>
          </a:p>
        </p:txBody>
      </p:sp>
    </p:spTree>
    <p:extLst>
      <p:ext uri="{BB962C8B-B14F-4D97-AF65-F5344CB8AC3E}">
        <p14:creationId xmlns:p14="http://schemas.microsoft.com/office/powerpoint/2010/main" val="26068843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In stage three, the adolescent's actions are driven by a desire to be seen positively by those around her (Zhang &amp; Zhao, 2017). The idea of being the "good daughter" who sacrifices for her family may feel morally right, even if it means putting aside her aspirations. Erikson’s theory supports this as the adolescent struggles to balance identity development with relationship stability (</a:t>
            </a:r>
            <a:r>
              <a:rPr lang="en-US" sz="1800" dirty="0" err="1">
                <a:effectLst/>
                <a:latin typeface="Times New Roman" panose="02020603050405020304" pitchFamily="18" charset="0"/>
                <a:ea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rPr>
              <a:t>, 2021). Her reasoning is based on social roles, not just consequences. She may feel proud to support her family or fear guilt and shame if she leaves. Piaget’s perspective-taking skills would allow her to imagine others' feelings. Her spiritual beliefs may also stress harmony and selflessness, which reinforces her internal conflict between loyalty and independence (</a:t>
            </a:r>
            <a:r>
              <a:rPr lang="en-US" sz="1800" dirty="0" err="1">
                <a:effectLst/>
                <a:latin typeface="Times New Roman" panose="02020603050405020304" pitchFamily="18" charset="0"/>
                <a:ea typeface="Times New Roman" panose="02020603050405020304" pitchFamily="18" charset="0"/>
              </a:rPr>
              <a:t>Kor</a:t>
            </a:r>
            <a:r>
              <a:rPr lang="en-US" sz="1800" dirty="0">
                <a:effectLst/>
                <a:latin typeface="Times New Roman" panose="02020603050405020304" pitchFamily="18" charset="0"/>
                <a:ea typeface="Times New Roman" panose="02020603050405020304" pitchFamily="18" charset="0"/>
              </a:rPr>
              <a:t> et al., 2019).</a:t>
            </a:r>
            <a:r>
              <a:rPr lang="en-US" dirty="0">
                <a:effectLst/>
              </a:rPr>
              <a:t>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6</a:t>
            </a:fld>
            <a:endParaRPr lang="en-US" dirty="0"/>
          </a:p>
        </p:txBody>
      </p:sp>
    </p:spTree>
    <p:extLst>
      <p:ext uri="{BB962C8B-B14F-4D97-AF65-F5344CB8AC3E}">
        <p14:creationId xmlns:p14="http://schemas.microsoft.com/office/powerpoint/2010/main" val="1857167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At stage four, the adolescent emphasizes duty and rule-following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2021). She may perceive staying home as her “responsibility” within the family. Her concept of morality becomes intertwined with maintaining order by following roles, expectations, and traditions. Piaget’s formal operational stage supports her ability to think abstractly, considering how her actions affect the larger system (Kail &amp; Cavanaugh, 2019). Erikson’s psychosocial development reinforces her need to define herself within social roles. Culturally, this stage is often reinforced by teachings about honoring family structure and gender expectations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2021). Spiritually, she may consider Christian values about serving others and fulfilling one’s duties (Christian Standard Version Bible, 2017, Philippians 2:4). These ideas influence her perception of what is right or just (</a:t>
            </a:r>
            <a:r>
              <a:rPr lang="en-US" sz="1800" dirty="0" err="1">
                <a:effectLst/>
                <a:latin typeface="Times New Roman" panose="02020603050405020304" pitchFamily="18" charset="0"/>
                <a:ea typeface="Times New Roman" panose="02020603050405020304" pitchFamily="18" charset="0"/>
                <a:cs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2021).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7</a:t>
            </a:fld>
            <a:endParaRPr lang="en-US" dirty="0"/>
          </a:p>
        </p:txBody>
      </p:sp>
    </p:spTree>
    <p:extLst>
      <p:ext uri="{BB962C8B-B14F-4D97-AF65-F5344CB8AC3E}">
        <p14:creationId xmlns:p14="http://schemas.microsoft.com/office/powerpoint/2010/main" val="6013907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Stage five highlights a shift toward personal rights and the justice system (Zhang &amp; Zhao, 2017). The adolescent now views education as a fundamental right and begins to question the fairness of being expected to stay home. Piaget’s formal operational stage allows for this abstract reasoning, where she can see beyond the immediate context (</a:t>
            </a:r>
            <a:r>
              <a:rPr lang="en-US" sz="1800" dirty="0" err="1">
                <a:effectLst/>
                <a:latin typeface="Times New Roman" panose="02020603050405020304" pitchFamily="18" charset="0"/>
                <a:ea typeface="Times New Roman" panose="02020603050405020304" pitchFamily="18" charset="0"/>
              </a:rPr>
              <a:t>Garrigan</a:t>
            </a:r>
            <a:r>
              <a:rPr lang="en-US" sz="1800" dirty="0">
                <a:effectLst/>
                <a:latin typeface="Times New Roman" panose="02020603050405020304" pitchFamily="18" charset="0"/>
                <a:ea typeface="Times New Roman" panose="02020603050405020304" pitchFamily="18" charset="0"/>
              </a:rPr>
              <a:t> et al., 2018). Erikson’s identity development reinforces her belief that she deserves self-determination. Her cultural and spiritual values may also support the idea that she has a God-given purpose that requires nurturing (</a:t>
            </a:r>
            <a:r>
              <a:rPr lang="en-US" sz="1800" dirty="0" err="1">
                <a:effectLst/>
                <a:latin typeface="Times New Roman" panose="02020603050405020304" pitchFamily="18" charset="0"/>
                <a:ea typeface="Times New Roman" panose="02020603050405020304" pitchFamily="18" charset="0"/>
              </a:rPr>
              <a:t>Kor</a:t>
            </a:r>
            <a:r>
              <a:rPr lang="en-US" sz="1800" dirty="0">
                <a:effectLst/>
                <a:latin typeface="Times New Roman" panose="02020603050405020304" pitchFamily="18" charset="0"/>
                <a:ea typeface="Times New Roman" panose="02020603050405020304" pitchFamily="18" charset="0"/>
              </a:rPr>
              <a:t> et al., 2019). She begins to see her decision not just as a personal struggle but as an ethical stance on equity and autonomy, which are aligned with principles of justice and opportunity (</a:t>
            </a:r>
            <a:r>
              <a:rPr lang="en-US" sz="1800" dirty="0" err="1">
                <a:effectLst/>
                <a:latin typeface="Times New Roman" panose="02020603050405020304" pitchFamily="18" charset="0"/>
                <a:ea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rPr>
              <a:t>, 2021).</a:t>
            </a:r>
            <a:r>
              <a:rPr lang="en-US" dirty="0">
                <a:effectLst/>
              </a:rPr>
              <a:t>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8</a:t>
            </a:fld>
            <a:endParaRPr lang="en-US" dirty="0"/>
          </a:p>
        </p:txBody>
      </p:sp>
    </p:spTree>
    <p:extLst>
      <p:ext uri="{BB962C8B-B14F-4D97-AF65-F5344CB8AC3E}">
        <p14:creationId xmlns:p14="http://schemas.microsoft.com/office/powerpoint/2010/main" val="614251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Stage six reflects the most mature form of moral reasoning (</a:t>
            </a:r>
            <a:r>
              <a:rPr lang="en-US" sz="1800" dirty="0" err="1">
                <a:effectLst/>
                <a:latin typeface="Times New Roman" panose="02020603050405020304" pitchFamily="18" charset="0"/>
                <a:ea typeface="Times New Roman" panose="02020603050405020304" pitchFamily="18" charset="0"/>
              </a:rPr>
              <a:t>Garrigan</a:t>
            </a:r>
            <a:r>
              <a:rPr lang="en-US" sz="1800" dirty="0">
                <a:effectLst/>
                <a:latin typeface="Times New Roman" panose="02020603050405020304" pitchFamily="18" charset="0"/>
                <a:ea typeface="Times New Roman" panose="02020603050405020304" pitchFamily="18" charset="0"/>
              </a:rPr>
              <a:t> et al., 2018). The adolescent is now guided by universal ethical principles such as justice, equity, and integrity. She decides to pursue education even if it causes conflict within the family, because she believes it is ethically and spiritually right. Erikson’s stage of identity achievement supports this strong sense of self (Kail &amp; Cavanaugh, 2019). Piaget’s ability for abstract thought allows her to uphold values over compliance. Her moral decisions are influenced by both cognitive development and her evolving sense of spiritual and personal responsibility (</a:t>
            </a:r>
            <a:r>
              <a:rPr lang="en-US" sz="1800" dirty="0" err="1">
                <a:effectLst/>
                <a:latin typeface="Times New Roman" panose="02020603050405020304" pitchFamily="18" charset="0"/>
                <a:ea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rPr>
              <a:t>, 2021; </a:t>
            </a:r>
            <a:r>
              <a:rPr lang="en-US" sz="1800" dirty="0" err="1">
                <a:effectLst/>
                <a:latin typeface="Times New Roman" panose="02020603050405020304" pitchFamily="18" charset="0"/>
                <a:ea typeface="Times New Roman" panose="02020603050405020304" pitchFamily="18" charset="0"/>
              </a:rPr>
              <a:t>Kor</a:t>
            </a:r>
            <a:r>
              <a:rPr lang="en-US" sz="1800" dirty="0">
                <a:effectLst/>
                <a:latin typeface="Times New Roman" panose="02020603050405020304" pitchFamily="18" charset="0"/>
                <a:ea typeface="Times New Roman" panose="02020603050405020304" pitchFamily="18" charset="0"/>
              </a:rPr>
              <a:t> et al., 2019). Spiritually, she may believe that God calls her to use her talents (Christian Standard Version Bible, 2017, Jeremiah 29:11), and denying that would violate her faith and moral integrity (</a:t>
            </a:r>
            <a:r>
              <a:rPr lang="en-US" sz="1800" dirty="0" err="1">
                <a:effectLst/>
                <a:latin typeface="Times New Roman" panose="02020603050405020304" pitchFamily="18" charset="0"/>
                <a:ea typeface="Times New Roman" panose="02020603050405020304" pitchFamily="18" charset="0"/>
              </a:rPr>
              <a:t>Kor</a:t>
            </a:r>
            <a:r>
              <a:rPr lang="en-US" sz="1800" dirty="0">
                <a:effectLst/>
                <a:latin typeface="Times New Roman" panose="02020603050405020304" pitchFamily="18" charset="0"/>
                <a:ea typeface="Times New Roman" panose="02020603050405020304" pitchFamily="18" charset="0"/>
              </a:rPr>
              <a:t> et al., 2019).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9</a:t>
            </a:fld>
            <a:endParaRPr lang="en-US" dirty="0"/>
          </a:p>
        </p:txBody>
      </p:sp>
    </p:spTree>
    <p:extLst>
      <p:ext uri="{BB962C8B-B14F-4D97-AF65-F5344CB8AC3E}">
        <p14:creationId xmlns:p14="http://schemas.microsoft.com/office/powerpoint/2010/main" val="3923626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To understand adolescent moral reasoning, we must also consider the broader developmental theories (</a:t>
            </a:r>
            <a:r>
              <a:rPr lang="en-US" sz="1800" dirty="0" err="1">
                <a:effectLst/>
                <a:latin typeface="Times New Roman" panose="02020603050405020304" pitchFamily="18" charset="0"/>
                <a:ea typeface="Times New Roman" panose="02020603050405020304" pitchFamily="18" charset="0"/>
              </a:rPr>
              <a:t>Garrigan</a:t>
            </a:r>
            <a:r>
              <a:rPr lang="en-US" sz="1800" dirty="0">
                <a:effectLst/>
                <a:latin typeface="Times New Roman" panose="02020603050405020304" pitchFamily="18" charset="0"/>
                <a:ea typeface="Times New Roman" panose="02020603050405020304" pitchFamily="18" charset="0"/>
              </a:rPr>
              <a:t> et al., 2018). According to Piaget, adolescents begin the formal operational stage, where they gain the ability to think abstractly and imagine future outcomes. This allows them to evaluate consequences and moral dilemmas. Erikson’s stage of identity vs. role confusion explains how adolescents seek to define themselves and develop independence (Kail &amp; Cavanaugh, 2019). They are often torn between internal values and external expectations, especially from parents. These processes intersect with family development, where roles and responsibilities are passed down from generation to generation. Counselors must consider how these dynamics influence not just the adolescent’s choices, but how they view themselves and their relationships.</a:t>
            </a:r>
            <a:r>
              <a:rPr lang="en-US" dirty="0">
                <a:effectLst/>
              </a:rPr>
              <a:t>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10</a:t>
            </a:fld>
            <a:endParaRPr lang="en-US" dirty="0"/>
          </a:p>
        </p:txBody>
      </p:sp>
    </p:spTree>
    <p:extLst>
      <p:ext uri="{BB962C8B-B14F-4D97-AF65-F5344CB8AC3E}">
        <p14:creationId xmlns:p14="http://schemas.microsoft.com/office/powerpoint/2010/main" val="1715015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Spiritual development is an important factor in an adolescent’s identity and moral reasoning (</a:t>
            </a:r>
            <a:r>
              <a:rPr lang="en-US" sz="1800" dirty="0" err="1">
                <a:effectLst/>
                <a:latin typeface="Times New Roman" panose="02020603050405020304" pitchFamily="18" charset="0"/>
                <a:ea typeface="Times New Roman" panose="02020603050405020304" pitchFamily="18" charset="0"/>
              </a:rPr>
              <a:t>Kor</a:t>
            </a:r>
            <a:r>
              <a:rPr lang="en-US" sz="1800" dirty="0">
                <a:effectLst/>
                <a:latin typeface="Times New Roman" panose="02020603050405020304" pitchFamily="18" charset="0"/>
                <a:ea typeface="Times New Roman" panose="02020603050405020304" pitchFamily="18" charset="0"/>
              </a:rPr>
              <a:t> et al., 2019). In this case, the adolescent’s Christian faith may play a role in shaping her values and decisions. She may believe that God has a unique purpose for her life, which includes pursuing education to fulfill her calling (Christian Standard Version Bible, 2017, 1 Peter 4:10). At the same time, the commandment to honor one’s parents (Christian Standard Version Bible, 2017, Exodus 20:12) may create internal conflict. This tension challenges her to interpret her faith holistically, where she must balance obedience with responsibility and purpose (</a:t>
            </a:r>
            <a:r>
              <a:rPr lang="en-US" sz="1800" dirty="0" err="1">
                <a:effectLst/>
                <a:latin typeface="Times New Roman" panose="02020603050405020304" pitchFamily="18" charset="0"/>
                <a:ea typeface="Times New Roman" panose="02020603050405020304" pitchFamily="18" charset="0"/>
              </a:rPr>
              <a:t>Kor</a:t>
            </a:r>
            <a:r>
              <a:rPr lang="en-US" sz="1800" dirty="0">
                <a:effectLst/>
                <a:latin typeface="Times New Roman" panose="02020603050405020304" pitchFamily="18" charset="0"/>
                <a:ea typeface="Times New Roman" panose="02020603050405020304" pitchFamily="18" charset="0"/>
              </a:rPr>
              <a:t> et al., 2019). A spiritually sensitive counselor can help her explore how her values, purpose, and faith intersect to guide moral decisions.</a:t>
            </a:r>
            <a:r>
              <a:rPr lang="en-US" dirty="0">
                <a:effectLst/>
              </a:rPr>
              <a:t> </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D18E0B9-48E4-499D-93B2-B07D00395BAC}" type="slidenum">
              <a:rPr lang="en-US" smtClean="0"/>
              <a:t>11</a:t>
            </a:fld>
            <a:endParaRPr lang="en-US" dirty="0"/>
          </a:p>
        </p:txBody>
      </p:sp>
    </p:spTree>
    <p:extLst>
      <p:ext uri="{BB962C8B-B14F-4D97-AF65-F5344CB8AC3E}">
        <p14:creationId xmlns:p14="http://schemas.microsoft.com/office/powerpoint/2010/main" val="36659918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Times New Roman" panose="02020603050405020304" pitchFamily="18" charset="0"/>
              </a:rPr>
              <a:t>This presentation explored Kohlberg’s six stages of moral development using an adolescent’s dilemma. As she progressed from external obedience to internalized ethical principles, her decisions were influenced by family dynamics, cognitive development, and spiritual beliefs (</a:t>
            </a:r>
            <a:r>
              <a:rPr lang="en-US" sz="1800" dirty="0" err="1">
                <a:effectLst/>
                <a:latin typeface="Times New Roman" panose="02020603050405020304" pitchFamily="18" charset="0"/>
                <a:ea typeface="Times New Roman" panose="02020603050405020304" pitchFamily="18" charset="0"/>
              </a:rPr>
              <a:t>Anasuri</a:t>
            </a:r>
            <a:r>
              <a:rPr lang="en-US" sz="1800" dirty="0">
                <a:effectLst/>
                <a:latin typeface="Times New Roman" panose="02020603050405020304" pitchFamily="18" charset="0"/>
                <a:ea typeface="Times New Roman" panose="02020603050405020304" pitchFamily="18" charset="0"/>
              </a:rPr>
              <a:t>, 2021). Theories from Piaget and Erikson helped to understand her growth, while the Christian worldview highlighted how faith intersects with moral reasoning (Kail &amp; Cavanaugh, 2019; </a:t>
            </a:r>
            <a:r>
              <a:rPr lang="en-US" sz="1800" dirty="0" err="1">
                <a:effectLst/>
                <a:latin typeface="Times New Roman" panose="02020603050405020304" pitchFamily="18" charset="0"/>
                <a:ea typeface="Times New Roman" panose="02020603050405020304" pitchFamily="18" charset="0"/>
              </a:rPr>
              <a:t>Kor</a:t>
            </a:r>
            <a:r>
              <a:rPr lang="en-US" sz="1800" dirty="0">
                <a:effectLst/>
                <a:latin typeface="Times New Roman" panose="02020603050405020304" pitchFamily="18" charset="0"/>
                <a:ea typeface="Times New Roman" panose="02020603050405020304" pitchFamily="18" charset="0"/>
              </a:rPr>
              <a:t> et al., 2019). Her moral journey also reflects the complex interaction between personal conviction, cultural expectations, and relational dynamics. For counselors, recognizing where clients are in this developmental journey allows them to provide effective and supportive services. Helping adolescents navigate identity, autonomy, and family expectations with compassion and clarity is needed to empower them toward healthy and values-based decision-making (</a:t>
            </a:r>
            <a:r>
              <a:rPr lang="en-US" sz="1800" dirty="0" err="1">
                <a:effectLst/>
                <a:latin typeface="Times New Roman" panose="02020603050405020304" pitchFamily="18" charset="0"/>
                <a:ea typeface="Times New Roman" panose="02020603050405020304" pitchFamily="18" charset="0"/>
              </a:rPr>
              <a:t>Garrigan</a:t>
            </a:r>
            <a:r>
              <a:rPr lang="en-US" sz="1800" dirty="0">
                <a:effectLst/>
                <a:latin typeface="Times New Roman" panose="02020603050405020304" pitchFamily="18" charset="0"/>
                <a:ea typeface="Times New Roman" panose="02020603050405020304" pitchFamily="18" charset="0"/>
              </a:rPr>
              <a:t> et al., 2018).</a:t>
            </a:r>
            <a:r>
              <a:rPr lang="en-US" dirty="0">
                <a:effectLst/>
              </a:rPr>
              <a:t> </a:t>
            </a:r>
            <a:endParaRPr lang="en-US" dirty="0"/>
          </a:p>
        </p:txBody>
      </p:sp>
      <p:sp>
        <p:nvSpPr>
          <p:cNvPr id="4" name="Slide Number Placeholder 3"/>
          <p:cNvSpPr>
            <a:spLocks noGrp="1"/>
          </p:cNvSpPr>
          <p:nvPr>
            <p:ph type="sldNum" sz="quarter" idx="5"/>
          </p:nvPr>
        </p:nvSpPr>
        <p:spPr/>
        <p:txBody>
          <a:bodyPr/>
          <a:lstStyle/>
          <a:p>
            <a:fld id="{8D18E0B9-48E4-499D-93B2-B07D00395BAC}" type="slidenum">
              <a:rPr lang="en-US" smtClean="0"/>
              <a:t>12</a:t>
            </a:fld>
            <a:endParaRPr lang="en-US" dirty="0"/>
          </a:p>
        </p:txBody>
      </p:sp>
    </p:spTree>
    <p:extLst>
      <p:ext uri="{BB962C8B-B14F-4D97-AF65-F5344CB8AC3E}">
        <p14:creationId xmlns:p14="http://schemas.microsoft.com/office/powerpoint/2010/main" val="5859580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following includes sources used for today’s presentation. Thank you.</a:t>
            </a:r>
          </a:p>
        </p:txBody>
      </p:sp>
      <p:sp>
        <p:nvSpPr>
          <p:cNvPr id="4" name="Slide Number Placeholder 3"/>
          <p:cNvSpPr>
            <a:spLocks noGrp="1"/>
          </p:cNvSpPr>
          <p:nvPr>
            <p:ph type="sldNum" sz="quarter" idx="5"/>
          </p:nvPr>
        </p:nvSpPr>
        <p:spPr/>
        <p:txBody>
          <a:bodyPr/>
          <a:lstStyle/>
          <a:p>
            <a:fld id="{8D18E0B9-48E4-499D-93B2-B07D00395BAC}" type="slidenum">
              <a:rPr lang="en-US" smtClean="0"/>
              <a:t>13</a:t>
            </a:fld>
            <a:endParaRPr lang="en-US" dirty="0"/>
          </a:p>
        </p:txBody>
      </p:sp>
    </p:spTree>
    <p:extLst>
      <p:ext uri="{BB962C8B-B14F-4D97-AF65-F5344CB8AC3E}">
        <p14:creationId xmlns:p14="http://schemas.microsoft.com/office/powerpoint/2010/main" val="21096197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AD3492AC-2023-4442-AF40-53B11C2EF8B5}"/>
              </a:ext>
            </a:extLst>
          </p:cNvPr>
          <p:cNvSpPr>
            <a:spLocks noGrp="1"/>
          </p:cNvSpPr>
          <p:nvPr>
            <p:ph type="pic" sz="quarter" idx="13"/>
          </p:nvPr>
        </p:nvSpPr>
        <p:spPr>
          <a:xfrm>
            <a:off x="458724" y="457200"/>
            <a:ext cx="11274552" cy="5943600"/>
          </a:xfrm>
          <a:solidFill>
            <a:schemeClr val="accent6"/>
          </a:solidFill>
        </p:spPr>
        <p:txBody>
          <a:bodyPr/>
          <a:lstStyle/>
          <a:p>
            <a:r>
              <a:rPr lang="en-US" dirty="0"/>
              <a:t>Click icon to add picture</a:t>
            </a:r>
          </a:p>
        </p:txBody>
      </p:sp>
      <p:sp>
        <p:nvSpPr>
          <p:cNvPr id="2" name="Title 1">
            <a:extLst>
              <a:ext uri="{FF2B5EF4-FFF2-40B4-BE49-F238E27FC236}">
                <a16:creationId xmlns:a16="http://schemas.microsoft.com/office/drawing/2014/main" id="{6C25C416-A3A2-4CF9-9532-2C0BFB51CFDF}"/>
              </a:ext>
            </a:extLst>
          </p:cNvPr>
          <p:cNvSpPr>
            <a:spLocks noGrp="1"/>
          </p:cNvSpPr>
          <p:nvPr>
            <p:ph type="ctrTitle"/>
          </p:nvPr>
        </p:nvSpPr>
        <p:spPr>
          <a:xfrm>
            <a:off x="6145966" y="1008063"/>
            <a:ext cx="5120640" cy="2054388"/>
          </a:xfrm>
        </p:spPr>
        <p:txBody>
          <a:bodyPr anchor="b">
            <a:normAutofit/>
          </a:bodyPr>
          <a:lstStyle>
            <a:lvl1pPr algn="r">
              <a:defRPr sz="5400">
                <a:solidFill>
                  <a:schemeClr val="tx1">
                    <a:lumMod val="65000"/>
                    <a:lumOff val="35000"/>
                  </a:schemeClr>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3D32955-BB06-40DE-A14A-2170FD41AD52}"/>
              </a:ext>
            </a:extLst>
          </p:cNvPr>
          <p:cNvSpPr>
            <a:spLocks noGrp="1"/>
          </p:cNvSpPr>
          <p:nvPr>
            <p:ph type="subTitle" idx="1"/>
          </p:nvPr>
        </p:nvSpPr>
        <p:spPr>
          <a:xfrm>
            <a:off x="8098970" y="3105163"/>
            <a:ext cx="3167636" cy="647673"/>
          </a:xfrm>
        </p:spPr>
        <p:txBody>
          <a:bodyPr>
            <a:norm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4D64503-659B-472D-ABF8-01D077EB0D83}"/>
              </a:ext>
            </a:extLst>
          </p:cNvPr>
          <p:cNvSpPr>
            <a:spLocks noGrp="1"/>
          </p:cNvSpPr>
          <p:nvPr>
            <p:ph type="dt" sz="half" idx="10"/>
          </p:nvPr>
        </p:nvSpPr>
        <p:spPr/>
        <p:txBody>
          <a:bodyPr/>
          <a:lstStyle/>
          <a:p>
            <a:fld id="{4669926E-8A9E-4F5C-9094-8C16ABD9898D}" type="datetime1">
              <a:rPr lang="en-US" smtClean="0"/>
              <a:t>4/15/25</a:t>
            </a:fld>
            <a:endParaRPr lang="en-US" dirty="0"/>
          </a:p>
        </p:txBody>
      </p:sp>
      <p:sp>
        <p:nvSpPr>
          <p:cNvPr id="5" name="Footer Placeholder 4">
            <a:extLst>
              <a:ext uri="{FF2B5EF4-FFF2-40B4-BE49-F238E27FC236}">
                <a16:creationId xmlns:a16="http://schemas.microsoft.com/office/drawing/2014/main" id="{FE209C12-0CED-4CD5-B463-885A793CC25E}"/>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1A8F03DA-3AA9-44AC-8E2B-D53B8EBEA402}"/>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bout us">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6C593254-CE4F-4114-A997-06CBC039F22F}"/>
              </a:ext>
              <a:ext uri="{C183D7F6-B498-43B3-948B-1728B52AA6E4}">
                <adec:decorative xmlns:adec="http://schemas.microsoft.com/office/drawing/2017/decorative" val="1"/>
              </a:ext>
            </a:extLst>
          </p:cNvPr>
          <p:cNvSpPr/>
          <p:nvPr userDrawn="1"/>
        </p:nvSpPr>
        <p:spPr>
          <a:xfrm>
            <a:off x="0"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a:xfrm>
            <a:off x="3581400" y="365125"/>
            <a:ext cx="7287768" cy="1325563"/>
          </a:xfrm>
        </p:spPr>
        <p:txBody>
          <a:bodyPr/>
          <a:lstStyle>
            <a:lvl1pPr algn="l">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5E7DBF41-B4A1-4B29-B32C-DDF5058C1239}"/>
              </a:ext>
            </a:extLst>
          </p:cNvPr>
          <p:cNvSpPr>
            <a:spLocks noGrp="1"/>
          </p:cNvSpPr>
          <p:nvPr>
            <p:ph type="pic" sz="quarter" idx="13"/>
          </p:nvPr>
        </p:nvSpPr>
        <p:spPr>
          <a:xfrm>
            <a:off x="1524000" y="1941230"/>
            <a:ext cx="9144000" cy="2286000"/>
          </a:xfrm>
          <a:solidFill>
            <a:schemeClr val="accent6"/>
          </a:solidFill>
        </p:spPr>
        <p:txBody>
          <a:bodyPr/>
          <a:lstStyle/>
          <a:p>
            <a:r>
              <a:rPr lang="en-US" dirty="0"/>
              <a:t>Click icon to add picture</a:t>
            </a:r>
          </a:p>
        </p:txBody>
      </p:sp>
      <p:sp>
        <p:nvSpPr>
          <p:cNvPr id="9" name="Text Placeholder 8">
            <a:extLst>
              <a:ext uri="{FF2B5EF4-FFF2-40B4-BE49-F238E27FC236}">
                <a16:creationId xmlns:a16="http://schemas.microsoft.com/office/drawing/2014/main" id="{E442D9A9-D2E2-42FD-945D-1EF6DC43511C}"/>
              </a:ext>
            </a:extLst>
          </p:cNvPr>
          <p:cNvSpPr>
            <a:spLocks noGrp="1"/>
          </p:cNvSpPr>
          <p:nvPr>
            <p:ph type="body" sz="quarter" idx="14"/>
          </p:nvPr>
        </p:nvSpPr>
        <p:spPr>
          <a:xfrm>
            <a:off x="3584448" y="4407408"/>
            <a:ext cx="7287768" cy="1371600"/>
          </a:xfrm>
        </p:spPr>
        <p:txBody>
          <a:bodyPr>
            <a:noAutofit/>
          </a:bodyPr>
          <a:lstStyle>
            <a:lvl1pPr marL="0" indent="0" algn="l">
              <a:lnSpc>
                <a:spcPct val="150000"/>
              </a:lnSpc>
              <a:spcBef>
                <a:spcPts val="0"/>
              </a:spcBef>
              <a:buNone/>
              <a:defRPr sz="1600">
                <a:solidFill>
                  <a:schemeClr val="tx1">
                    <a:lumMod val="65000"/>
                    <a:lumOff val="35000"/>
                  </a:schemeClr>
                </a:solidFill>
              </a:defRPr>
            </a:lvl1pPr>
            <a:lvl2pPr marL="457200" indent="0" algn="ctr">
              <a:lnSpc>
                <a:spcPts val="2200"/>
              </a:lnSpc>
              <a:spcBef>
                <a:spcPts val="0"/>
              </a:spcBef>
              <a:buNone/>
              <a:defRPr sz="1600">
                <a:solidFill>
                  <a:schemeClr val="tx1">
                    <a:lumMod val="65000"/>
                    <a:lumOff val="35000"/>
                  </a:schemeClr>
                </a:solidFill>
              </a:defRPr>
            </a:lvl2pPr>
            <a:lvl3pPr marL="914400" indent="0" algn="ctr">
              <a:lnSpc>
                <a:spcPts val="2200"/>
              </a:lnSpc>
              <a:spcBef>
                <a:spcPts val="0"/>
              </a:spcBef>
              <a:buNone/>
              <a:defRPr sz="1600">
                <a:solidFill>
                  <a:schemeClr val="tx1">
                    <a:lumMod val="65000"/>
                    <a:lumOff val="35000"/>
                  </a:schemeClr>
                </a:solidFill>
              </a:defRPr>
            </a:lvl3pPr>
            <a:lvl4pPr marL="1371600" indent="0" algn="ctr">
              <a:lnSpc>
                <a:spcPts val="2200"/>
              </a:lnSpc>
              <a:spcBef>
                <a:spcPts val="0"/>
              </a:spcBef>
              <a:buNone/>
              <a:defRPr sz="1600">
                <a:solidFill>
                  <a:schemeClr val="tx1">
                    <a:lumMod val="65000"/>
                    <a:lumOff val="35000"/>
                  </a:schemeClr>
                </a:solidFill>
              </a:defRPr>
            </a:lvl4pPr>
            <a:lvl5pPr marL="1828800" indent="0" algn="ctr">
              <a:lnSpc>
                <a:spcPts val="2200"/>
              </a:lnSpc>
              <a:spcBef>
                <a:spcPts val="0"/>
              </a:spcBef>
              <a:buNone/>
              <a:defRPr sz="1600">
                <a:solidFill>
                  <a:schemeClr val="tx1">
                    <a:lumMod val="65000"/>
                    <a:lumOff val="35000"/>
                  </a:schemeClr>
                </a:solidFill>
              </a:defRPr>
            </a:lvl5pPr>
          </a:lstStyle>
          <a:p>
            <a:pPr lvl="0"/>
            <a:r>
              <a:rPr lang="en-US"/>
              <a:t>Click to edit Master text styles</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fld id="{54DB2A26-8E6F-4187-BAD7-BFE8B6870AF1}" type="datetime1">
              <a:rPr lang="en-US" smtClean="0"/>
              <a:t>4/15/25</a:t>
            </a:fld>
            <a:endParaRPr lang="en-US" dirty="0"/>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5390676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roble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1518686" y="365125"/>
            <a:ext cx="9986601" cy="1325563"/>
          </a:xfrm>
        </p:spPr>
        <p:txBody>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1508692" y="1912336"/>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573892" y="1874838"/>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E725FCE9-B62D-4B16-807B-9D0D63E93B56}"/>
              </a:ext>
            </a:extLst>
          </p:cNvPr>
          <p:cNvSpPr>
            <a:spLocks noGrp="1"/>
          </p:cNvSpPr>
          <p:nvPr>
            <p:ph type="body" sz="quarter" idx="14"/>
          </p:nvPr>
        </p:nvSpPr>
        <p:spPr>
          <a:xfrm>
            <a:off x="1508692" y="2388253"/>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p:txBody>
      </p:sp>
      <p:sp>
        <p:nvSpPr>
          <p:cNvPr id="14" name="Text Placeholder 12">
            <a:extLst>
              <a:ext uri="{FF2B5EF4-FFF2-40B4-BE49-F238E27FC236}">
                <a16:creationId xmlns:a16="http://schemas.microsoft.com/office/drawing/2014/main" id="{BA57DF8C-FA7C-490B-98CE-CDE7957EE729}"/>
              </a:ext>
            </a:extLst>
          </p:cNvPr>
          <p:cNvSpPr>
            <a:spLocks noGrp="1"/>
          </p:cNvSpPr>
          <p:nvPr>
            <p:ph type="body" sz="quarter" idx="15"/>
          </p:nvPr>
        </p:nvSpPr>
        <p:spPr>
          <a:xfrm>
            <a:off x="6573892" y="2337741"/>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p:txBody>
      </p:sp>
      <p:sp>
        <p:nvSpPr>
          <p:cNvPr id="19" name="Text Placeholder 2">
            <a:extLst>
              <a:ext uri="{FF2B5EF4-FFF2-40B4-BE49-F238E27FC236}">
                <a16:creationId xmlns:a16="http://schemas.microsoft.com/office/drawing/2014/main" id="{FF039F13-B78B-4A7E-AB1D-94C070BAE974}"/>
              </a:ext>
            </a:extLst>
          </p:cNvPr>
          <p:cNvSpPr>
            <a:spLocks noGrp="1"/>
          </p:cNvSpPr>
          <p:nvPr>
            <p:ph type="body" idx="16"/>
          </p:nvPr>
        </p:nvSpPr>
        <p:spPr>
          <a:xfrm>
            <a:off x="1518687" y="3608720"/>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4">
            <a:extLst>
              <a:ext uri="{FF2B5EF4-FFF2-40B4-BE49-F238E27FC236}">
                <a16:creationId xmlns:a16="http://schemas.microsoft.com/office/drawing/2014/main" id="{525F4B91-27EE-47AC-BBD0-A66FE53A04FF}"/>
              </a:ext>
            </a:extLst>
          </p:cNvPr>
          <p:cNvSpPr>
            <a:spLocks noGrp="1"/>
          </p:cNvSpPr>
          <p:nvPr>
            <p:ph type="body" sz="quarter" idx="17"/>
          </p:nvPr>
        </p:nvSpPr>
        <p:spPr>
          <a:xfrm>
            <a:off x="6583887" y="3571222"/>
            <a:ext cx="41148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Text Placeholder 12">
            <a:extLst>
              <a:ext uri="{FF2B5EF4-FFF2-40B4-BE49-F238E27FC236}">
                <a16:creationId xmlns:a16="http://schemas.microsoft.com/office/drawing/2014/main" id="{1F0A1756-3486-46A9-9DD3-7BFA5FF75731}"/>
              </a:ext>
            </a:extLst>
          </p:cNvPr>
          <p:cNvSpPr>
            <a:spLocks noGrp="1"/>
          </p:cNvSpPr>
          <p:nvPr>
            <p:ph type="body" sz="quarter" idx="18"/>
          </p:nvPr>
        </p:nvSpPr>
        <p:spPr>
          <a:xfrm>
            <a:off x="1518687" y="4084637"/>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p:txBody>
      </p:sp>
      <p:sp>
        <p:nvSpPr>
          <p:cNvPr id="22" name="Text Placeholder 12">
            <a:extLst>
              <a:ext uri="{FF2B5EF4-FFF2-40B4-BE49-F238E27FC236}">
                <a16:creationId xmlns:a16="http://schemas.microsoft.com/office/drawing/2014/main" id="{F50C0C1C-5BD4-4F62-8AB2-50B1FE4A7DAE}"/>
              </a:ext>
            </a:extLst>
          </p:cNvPr>
          <p:cNvSpPr>
            <a:spLocks noGrp="1"/>
          </p:cNvSpPr>
          <p:nvPr>
            <p:ph type="body" sz="quarter" idx="19"/>
          </p:nvPr>
        </p:nvSpPr>
        <p:spPr>
          <a:xfrm>
            <a:off x="6583887" y="4034125"/>
            <a:ext cx="4114800" cy="914400"/>
          </a:xfrm>
        </p:spPr>
        <p:txBody>
          <a:bodyPr>
            <a:noAutofit/>
          </a:bodyPr>
          <a:lstStyle>
            <a:lvl1pPr marL="0" indent="0">
              <a:lnSpc>
                <a:spcPts val="2600"/>
              </a:lnSpc>
              <a:buNone/>
              <a:defRPr sz="1600"/>
            </a:lvl1pPr>
            <a:lvl2pPr marL="457200" indent="0">
              <a:lnSpc>
                <a:spcPts val="2600"/>
              </a:lnSpc>
              <a:buNone/>
              <a:defRPr sz="1600"/>
            </a:lvl2pPr>
            <a:lvl3pPr marL="914400" indent="0">
              <a:lnSpc>
                <a:spcPts val="2600"/>
              </a:lnSpc>
              <a:buNone/>
              <a:defRPr sz="1600"/>
            </a:lvl3pPr>
            <a:lvl4pPr marL="1371600" indent="0">
              <a:lnSpc>
                <a:spcPts val="2600"/>
              </a:lnSpc>
              <a:buNone/>
              <a:defRPr sz="1600"/>
            </a:lvl4pPr>
            <a:lvl5pPr marL="1828800" indent="0">
              <a:lnSpc>
                <a:spcPts val="2600"/>
              </a:lnSpc>
              <a:buNone/>
              <a:defRPr sz="1600"/>
            </a:lvl5pPr>
          </a:lstStyle>
          <a:p>
            <a:pPr lvl="0"/>
            <a:r>
              <a:rPr lang="en-US"/>
              <a:t>Click to edit Master text styles</a:t>
            </a:r>
          </a:p>
          <a:p>
            <a:pPr lvl="1"/>
            <a:r>
              <a:rPr lang="en-US"/>
              <a:t>Second level</a:t>
            </a:r>
          </a:p>
        </p:txBody>
      </p:sp>
      <p:sp>
        <p:nvSpPr>
          <p:cNvPr id="15" name="Picture Placeholder 10">
            <a:extLst>
              <a:ext uri="{FF2B5EF4-FFF2-40B4-BE49-F238E27FC236}">
                <a16:creationId xmlns:a16="http://schemas.microsoft.com/office/drawing/2014/main" id="{A12F2D63-1E00-4379-A32F-B52857A50211}"/>
              </a:ext>
            </a:extLst>
          </p:cNvPr>
          <p:cNvSpPr>
            <a:spLocks noGrp="1"/>
          </p:cNvSpPr>
          <p:nvPr>
            <p:ph type="pic" sz="quarter" idx="13"/>
          </p:nvPr>
        </p:nvSpPr>
        <p:spPr>
          <a:xfrm>
            <a:off x="1524" y="5943600"/>
            <a:ext cx="12188952" cy="914400"/>
          </a:xfrm>
          <a:solidFill>
            <a:schemeClr val="accent6"/>
          </a:solidFill>
        </p:spPr>
        <p:txBody>
          <a:bodyPr/>
          <a:lstStyle/>
          <a:p>
            <a:r>
              <a:rPr lang="en-US" dirty="0"/>
              <a:t>Click icon to add picture</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lvl1pPr>
              <a:defRPr>
                <a:solidFill>
                  <a:schemeClr val="bg1"/>
                </a:solidFill>
              </a:defRPr>
            </a:lvl1pPr>
          </a:lstStyle>
          <a:p>
            <a:fld id="{43E24D16-C274-451A-80C7-35CB3B250D38}" type="datetime1">
              <a:rPr lang="en-US" smtClean="0"/>
              <a:t>4/15/25</a:t>
            </a:fld>
            <a:endParaRPr lang="en-US" dirty="0"/>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a:lstStyle>
            <a:lvl1pPr>
              <a:defRPr>
                <a:solidFill>
                  <a:schemeClr val="bg1"/>
                </a:solidFill>
              </a:defRPr>
            </a:lvl1p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42711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olu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6858000" y="365125"/>
            <a:ext cx="4602318"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AA39532F-F90D-47C0-89E1-06A3DED59311}"/>
              </a:ext>
            </a:extLst>
          </p:cNvPr>
          <p:cNvSpPr>
            <a:spLocks noGrp="1"/>
          </p:cNvSpPr>
          <p:nvPr>
            <p:ph type="pic" sz="quarter" idx="13"/>
          </p:nvPr>
        </p:nvSpPr>
        <p:spPr>
          <a:xfrm>
            <a:off x="0" y="0"/>
            <a:ext cx="6096000" cy="6858000"/>
          </a:xfrm>
          <a:solidFill>
            <a:schemeClr val="accent6"/>
          </a:solidFill>
        </p:spPr>
        <p:txBody>
          <a:bodyPr/>
          <a:lstStyle/>
          <a:p>
            <a:r>
              <a:rPr lang="en-US" dirty="0"/>
              <a:t>Click icon to add picture</a:t>
            </a:r>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858000" y="1691640"/>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12">
            <a:extLst>
              <a:ext uri="{FF2B5EF4-FFF2-40B4-BE49-F238E27FC236}">
                <a16:creationId xmlns:a16="http://schemas.microsoft.com/office/drawing/2014/main" id="{BA57DF8C-FA7C-490B-98CE-CDE7957EE729}"/>
              </a:ext>
            </a:extLst>
          </p:cNvPr>
          <p:cNvSpPr>
            <a:spLocks noGrp="1"/>
          </p:cNvSpPr>
          <p:nvPr>
            <p:ph type="body" sz="quarter" idx="15"/>
          </p:nvPr>
        </p:nvSpPr>
        <p:spPr>
          <a:xfrm>
            <a:off x="6858000" y="2093976"/>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0" name="Text Placeholder 4">
            <a:extLst>
              <a:ext uri="{FF2B5EF4-FFF2-40B4-BE49-F238E27FC236}">
                <a16:creationId xmlns:a16="http://schemas.microsoft.com/office/drawing/2014/main" id="{525F4B91-27EE-47AC-BBD0-A66FE53A04FF}"/>
              </a:ext>
            </a:extLst>
          </p:cNvPr>
          <p:cNvSpPr>
            <a:spLocks noGrp="1"/>
          </p:cNvSpPr>
          <p:nvPr>
            <p:ph type="body" sz="quarter" idx="17"/>
          </p:nvPr>
        </p:nvSpPr>
        <p:spPr>
          <a:xfrm>
            <a:off x="6858000" y="2962656"/>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Text Placeholder 12">
            <a:extLst>
              <a:ext uri="{FF2B5EF4-FFF2-40B4-BE49-F238E27FC236}">
                <a16:creationId xmlns:a16="http://schemas.microsoft.com/office/drawing/2014/main" id="{F50C0C1C-5BD4-4F62-8AB2-50B1FE4A7DAE}"/>
              </a:ext>
            </a:extLst>
          </p:cNvPr>
          <p:cNvSpPr>
            <a:spLocks noGrp="1"/>
          </p:cNvSpPr>
          <p:nvPr>
            <p:ph type="body" sz="quarter" idx="19"/>
          </p:nvPr>
        </p:nvSpPr>
        <p:spPr>
          <a:xfrm>
            <a:off x="6858000" y="3310128"/>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3" name="Text Placeholder 4">
            <a:extLst>
              <a:ext uri="{FF2B5EF4-FFF2-40B4-BE49-F238E27FC236}">
                <a16:creationId xmlns:a16="http://schemas.microsoft.com/office/drawing/2014/main" id="{8462AFAF-169F-4E2A-AC00-6E8666595471}"/>
              </a:ext>
            </a:extLst>
          </p:cNvPr>
          <p:cNvSpPr>
            <a:spLocks noGrp="1"/>
          </p:cNvSpPr>
          <p:nvPr>
            <p:ph type="body" sz="quarter" idx="20"/>
          </p:nvPr>
        </p:nvSpPr>
        <p:spPr>
          <a:xfrm>
            <a:off x="6870354" y="3931920"/>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Text Placeholder 12">
            <a:extLst>
              <a:ext uri="{FF2B5EF4-FFF2-40B4-BE49-F238E27FC236}">
                <a16:creationId xmlns:a16="http://schemas.microsoft.com/office/drawing/2014/main" id="{9FDE6BB6-DE86-4B19-B83F-5B83A89477B4}"/>
              </a:ext>
            </a:extLst>
          </p:cNvPr>
          <p:cNvSpPr>
            <a:spLocks noGrp="1"/>
          </p:cNvSpPr>
          <p:nvPr>
            <p:ph type="body" sz="quarter" idx="21"/>
          </p:nvPr>
        </p:nvSpPr>
        <p:spPr>
          <a:xfrm>
            <a:off x="6870354" y="4270248"/>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5" name="Text Placeholder 4">
            <a:extLst>
              <a:ext uri="{FF2B5EF4-FFF2-40B4-BE49-F238E27FC236}">
                <a16:creationId xmlns:a16="http://schemas.microsoft.com/office/drawing/2014/main" id="{2B544474-29CA-4D8E-AC15-C05ABDF6067C}"/>
              </a:ext>
            </a:extLst>
          </p:cNvPr>
          <p:cNvSpPr>
            <a:spLocks noGrp="1"/>
          </p:cNvSpPr>
          <p:nvPr>
            <p:ph type="body" sz="quarter" idx="22"/>
          </p:nvPr>
        </p:nvSpPr>
        <p:spPr>
          <a:xfrm>
            <a:off x="6870354" y="4855464"/>
            <a:ext cx="3931920" cy="338328"/>
          </a:xfrm>
        </p:spPr>
        <p:txBody>
          <a:bodyPr anchor="b">
            <a:no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Text Placeholder 12">
            <a:extLst>
              <a:ext uri="{FF2B5EF4-FFF2-40B4-BE49-F238E27FC236}">
                <a16:creationId xmlns:a16="http://schemas.microsoft.com/office/drawing/2014/main" id="{7C778245-11E1-4B65-ADC1-E9D3DE34E5DE}"/>
              </a:ext>
            </a:extLst>
          </p:cNvPr>
          <p:cNvSpPr>
            <a:spLocks noGrp="1"/>
          </p:cNvSpPr>
          <p:nvPr>
            <p:ph type="body" sz="quarter" idx="23"/>
          </p:nvPr>
        </p:nvSpPr>
        <p:spPr>
          <a:xfrm>
            <a:off x="6870354" y="5193792"/>
            <a:ext cx="4572000" cy="530352"/>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p>
            <a:fld id="{6628A700-536F-4ED5-82B3-3931FF922DFB}" type="datetime1">
              <a:rPr lang="en-US" smtClean="0"/>
              <a:t>4/15/25</a:t>
            </a:fld>
            <a:endParaRPr lang="en-US" dirty="0"/>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a:xfrm>
            <a:off x="6858000" y="6356350"/>
            <a:ext cx="3448050" cy="365125"/>
          </a:xfrm>
        </p:spPr>
        <p:txBody>
          <a:bodyPr/>
          <a:lstStyle>
            <a:lvl1pPr algn="l">
              <a:defRPr/>
            </a:lvl1p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a:xfrm>
            <a:off x="10423398" y="6356350"/>
            <a:ext cx="914400" cy="365125"/>
          </a:xfrm>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213575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roduct overvie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B1C922A-9F54-409C-8C2C-90A55B890F48}"/>
              </a:ext>
              <a:ext uri="{C183D7F6-B498-43B3-948B-1728B52AA6E4}">
                <adec:decorative xmlns:adec="http://schemas.microsoft.com/office/drawing/2017/decorative" val="1"/>
              </a:ext>
            </a:extLst>
          </p:cNvPr>
          <p:cNvSpPr/>
          <p:nvPr userDrawn="1"/>
        </p:nvSpPr>
        <p:spPr>
          <a:xfrm>
            <a:off x="6200706" y="0"/>
            <a:ext cx="6095999"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709922" y="365125"/>
            <a:ext cx="5386078"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AA39532F-F90D-47C0-89E1-06A3DED59311}"/>
              </a:ext>
            </a:extLst>
          </p:cNvPr>
          <p:cNvSpPr>
            <a:spLocks noGrp="1"/>
          </p:cNvSpPr>
          <p:nvPr>
            <p:ph type="pic" sz="quarter" idx="13"/>
          </p:nvPr>
        </p:nvSpPr>
        <p:spPr>
          <a:xfrm>
            <a:off x="7454384" y="1566525"/>
            <a:ext cx="3401568" cy="3712464"/>
          </a:xfrm>
          <a:solidFill>
            <a:schemeClr val="accent6"/>
          </a:solidFill>
        </p:spPr>
        <p:txBody>
          <a:bodyPr/>
          <a:lstStyle/>
          <a:p>
            <a:r>
              <a:rPr lang="en-US" dirty="0"/>
              <a:t>Click icon to add picture</a:t>
            </a:r>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709922" y="1893053"/>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3457506" y="1893053"/>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12">
            <a:extLst>
              <a:ext uri="{FF2B5EF4-FFF2-40B4-BE49-F238E27FC236}">
                <a16:creationId xmlns:a16="http://schemas.microsoft.com/office/drawing/2014/main" id="{E725FCE9-B62D-4B16-807B-9D0D63E93B56}"/>
              </a:ext>
            </a:extLst>
          </p:cNvPr>
          <p:cNvSpPr>
            <a:spLocks noGrp="1"/>
          </p:cNvSpPr>
          <p:nvPr>
            <p:ph type="body" sz="quarter" idx="14"/>
          </p:nvPr>
        </p:nvSpPr>
        <p:spPr>
          <a:xfrm>
            <a:off x="709922" y="2368970"/>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14" name="Text Placeholder 12">
            <a:extLst>
              <a:ext uri="{FF2B5EF4-FFF2-40B4-BE49-F238E27FC236}">
                <a16:creationId xmlns:a16="http://schemas.microsoft.com/office/drawing/2014/main" id="{BA57DF8C-FA7C-490B-98CE-CDE7957EE729}"/>
              </a:ext>
            </a:extLst>
          </p:cNvPr>
          <p:cNvSpPr>
            <a:spLocks noGrp="1"/>
          </p:cNvSpPr>
          <p:nvPr>
            <p:ph type="body" sz="quarter" idx="15"/>
          </p:nvPr>
        </p:nvSpPr>
        <p:spPr>
          <a:xfrm>
            <a:off x="3457506" y="2355956"/>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19" name="Text Placeholder 2">
            <a:extLst>
              <a:ext uri="{FF2B5EF4-FFF2-40B4-BE49-F238E27FC236}">
                <a16:creationId xmlns:a16="http://schemas.microsoft.com/office/drawing/2014/main" id="{FF039F13-B78B-4A7E-AB1D-94C070BAE974}"/>
              </a:ext>
            </a:extLst>
          </p:cNvPr>
          <p:cNvSpPr>
            <a:spLocks noGrp="1"/>
          </p:cNvSpPr>
          <p:nvPr>
            <p:ph type="body" idx="16"/>
          </p:nvPr>
        </p:nvSpPr>
        <p:spPr>
          <a:xfrm>
            <a:off x="719917" y="3843877"/>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4">
            <a:extLst>
              <a:ext uri="{FF2B5EF4-FFF2-40B4-BE49-F238E27FC236}">
                <a16:creationId xmlns:a16="http://schemas.microsoft.com/office/drawing/2014/main" id="{525F4B91-27EE-47AC-BBD0-A66FE53A04FF}"/>
              </a:ext>
            </a:extLst>
          </p:cNvPr>
          <p:cNvSpPr>
            <a:spLocks noGrp="1"/>
          </p:cNvSpPr>
          <p:nvPr>
            <p:ph type="body" sz="quarter" idx="17"/>
          </p:nvPr>
        </p:nvSpPr>
        <p:spPr>
          <a:xfrm>
            <a:off x="3467501" y="3843877"/>
            <a:ext cx="2286000" cy="457200"/>
          </a:xfrm>
        </p:spPr>
        <p:txBody>
          <a:bodyPr anchor="b">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Text Placeholder 12">
            <a:extLst>
              <a:ext uri="{FF2B5EF4-FFF2-40B4-BE49-F238E27FC236}">
                <a16:creationId xmlns:a16="http://schemas.microsoft.com/office/drawing/2014/main" id="{1F0A1756-3486-46A9-9DD3-7BFA5FF75731}"/>
              </a:ext>
            </a:extLst>
          </p:cNvPr>
          <p:cNvSpPr>
            <a:spLocks noGrp="1"/>
          </p:cNvSpPr>
          <p:nvPr>
            <p:ph type="body" sz="quarter" idx="18"/>
          </p:nvPr>
        </p:nvSpPr>
        <p:spPr>
          <a:xfrm>
            <a:off x="719917" y="4319794"/>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22" name="Text Placeholder 12">
            <a:extLst>
              <a:ext uri="{FF2B5EF4-FFF2-40B4-BE49-F238E27FC236}">
                <a16:creationId xmlns:a16="http://schemas.microsoft.com/office/drawing/2014/main" id="{F50C0C1C-5BD4-4F62-8AB2-50B1FE4A7DAE}"/>
              </a:ext>
            </a:extLst>
          </p:cNvPr>
          <p:cNvSpPr>
            <a:spLocks noGrp="1"/>
          </p:cNvSpPr>
          <p:nvPr>
            <p:ph type="body" sz="quarter" idx="19"/>
          </p:nvPr>
        </p:nvSpPr>
        <p:spPr>
          <a:xfrm>
            <a:off x="3467501" y="4306780"/>
            <a:ext cx="2286000" cy="1371600"/>
          </a:xfrm>
        </p:spPr>
        <p:txBody>
          <a:bodyPr>
            <a:noAutofit/>
          </a:bodyPr>
          <a:lstStyle>
            <a:lvl1pPr marL="0" indent="0">
              <a:lnSpc>
                <a:spcPts val="2000"/>
              </a:lnSpc>
              <a:buNone/>
              <a:defRPr sz="1400"/>
            </a:lvl1pPr>
            <a:lvl2pPr marL="457200" indent="0">
              <a:lnSpc>
                <a:spcPts val="2000"/>
              </a:lnSpc>
              <a:buNone/>
              <a:defRPr sz="1400"/>
            </a:lvl2pPr>
            <a:lvl3pPr marL="914400" indent="0">
              <a:lnSpc>
                <a:spcPts val="2000"/>
              </a:lnSpc>
              <a:buNone/>
              <a:defRPr sz="1400"/>
            </a:lvl3pPr>
            <a:lvl4pPr marL="1371600" indent="0">
              <a:lnSpc>
                <a:spcPts val="2000"/>
              </a:lnSpc>
              <a:buNone/>
              <a:defRPr sz="1400"/>
            </a:lvl4pPr>
            <a:lvl5pPr marL="1828800" indent="0">
              <a:lnSpc>
                <a:spcPts val="2000"/>
              </a:lnSpc>
              <a:buNone/>
              <a:defRPr sz="1400"/>
            </a:lvl5pPr>
          </a:lstStyle>
          <a:p>
            <a:pPr lvl="0"/>
            <a:r>
              <a:rPr lang="en-US"/>
              <a:t>Click to edit Master text styles</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a:xfrm>
            <a:off x="838200" y="6356350"/>
            <a:ext cx="1847850" cy="365125"/>
          </a:xfrm>
        </p:spPr>
        <p:txBody>
          <a:bodyPr/>
          <a:lstStyle/>
          <a:p>
            <a:fld id="{7DBFB43F-596D-4071-AC8F-9F00F1F9D837}" type="datetime1">
              <a:rPr lang="en-US" smtClean="0"/>
              <a:t>4/15/25</a:t>
            </a:fld>
            <a:endParaRPr lang="en-US" dirty="0"/>
          </a:p>
        </p:txBody>
      </p:sp>
      <p:sp>
        <p:nvSpPr>
          <p:cNvPr id="18" name="Footer Placeholder 7">
            <a:extLst>
              <a:ext uri="{FF2B5EF4-FFF2-40B4-BE49-F238E27FC236}">
                <a16:creationId xmlns:a16="http://schemas.microsoft.com/office/drawing/2014/main" id="{37667359-6B2F-4D7C-932B-CE6A0E91C8A0}"/>
              </a:ext>
            </a:extLst>
          </p:cNvPr>
          <p:cNvSpPr>
            <a:spLocks noGrp="1"/>
          </p:cNvSpPr>
          <p:nvPr>
            <p:ph type="ftr" sz="quarter" idx="11"/>
          </p:nvPr>
        </p:nvSpPr>
        <p:spPr>
          <a:xfrm>
            <a:off x="6858000" y="6356350"/>
            <a:ext cx="3448050" cy="365125"/>
          </a:xfrm>
        </p:spPr>
        <p:txBody>
          <a:bodyPr/>
          <a:lstStyle>
            <a:lvl1pPr algn="l">
              <a:defRPr/>
            </a:lvl1pPr>
          </a:lstStyle>
          <a:p>
            <a:r>
              <a:rPr lang="en-US" dirty="0"/>
              <a:t>Pitch deck title</a:t>
            </a:r>
          </a:p>
        </p:txBody>
      </p:sp>
      <p:sp>
        <p:nvSpPr>
          <p:cNvPr id="23" name="Slide Number Placeholder 8">
            <a:extLst>
              <a:ext uri="{FF2B5EF4-FFF2-40B4-BE49-F238E27FC236}">
                <a16:creationId xmlns:a16="http://schemas.microsoft.com/office/drawing/2014/main" id="{C69C9BA9-6130-4098-A0A6-E1A00A3B6BFF}"/>
              </a:ext>
            </a:extLst>
          </p:cNvPr>
          <p:cNvSpPr>
            <a:spLocks noGrp="1"/>
          </p:cNvSpPr>
          <p:nvPr>
            <p:ph type="sldNum" sz="quarter" idx="12"/>
          </p:nvPr>
        </p:nvSpPr>
        <p:spPr>
          <a:xfrm>
            <a:off x="10423398" y="6356350"/>
            <a:ext cx="914400" cy="365125"/>
          </a:xfrm>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899692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Problem &amp; Summar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1"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a:xfrm>
            <a:off x="6348334" y="1062164"/>
            <a:ext cx="5005466"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a:lstStyle/>
          <a:p>
            <a:r>
              <a:rPr lang="en-US" dirty="0"/>
              <a:t>Click icon to add picture</a:t>
            </a:r>
          </a:p>
        </p:txBody>
      </p:sp>
      <p:sp>
        <p:nvSpPr>
          <p:cNvPr id="10" name="Text Placeholder 9">
            <a:extLst>
              <a:ext uri="{FF2B5EF4-FFF2-40B4-BE49-F238E27FC236}">
                <a16:creationId xmlns:a16="http://schemas.microsoft.com/office/drawing/2014/main" id="{0ECB8E5B-4859-4892-A062-C831DA527F75}"/>
              </a:ext>
            </a:extLst>
          </p:cNvPr>
          <p:cNvSpPr>
            <a:spLocks noGrp="1"/>
          </p:cNvSpPr>
          <p:nvPr>
            <p:ph type="body" sz="quarter" idx="14"/>
          </p:nvPr>
        </p:nvSpPr>
        <p:spPr>
          <a:xfrm>
            <a:off x="6376988" y="2555875"/>
            <a:ext cx="4953000" cy="3159125"/>
          </a:xfrm>
        </p:spPr>
        <p:txBody>
          <a:bodyPr>
            <a:normAutofit/>
          </a:bodyPr>
          <a:lstStyle>
            <a:lvl1pPr marL="0" indent="0">
              <a:lnSpc>
                <a:spcPct val="150000"/>
              </a:lnSpc>
              <a:spcBef>
                <a:spcPts val="0"/>
              </a:spcBef>
              <a:buNone/>
              <a:defRPr sz="2000">
                <a:solidFill>
                  <a:schemeClr val="accent4"/>
                </a:solidFill>
                <a:latin typeface="+mj-lt"/>
              </a:defRPr>
            </a:lvl1pPr>
            <a:lvl2pPr marL="457200" indent="0">
              <a:lnSpc>
                <a:spcPct val="150000"/>
              </a:lnSpc>
              <a:spcBef>
                <a:spcPts val="0"/>
              </a:spcBef>
              <a:buNone/>
              <a:defRPr sz="2000">
                <a:solidFill>
                  <a:schemeClr val="accent4"/>
                </a:solidFill>
                <a:latin typeface="+mj-lt"/>
              </a:defRPr>
            </a:lvl2pPr>
            <a:lvl3pPr marL="914400" indent="0">
              <a:lnSpc>
                <a:spcPct val="150000"/>
              </a:lnSpc>
              <a:spcBef>
                <a:spcPts val="0"/>
              </a:spcBef>
              <a:buNone/>
              <a:defRPr sz="2000">
                <a:solidFill>
                  <a:schemeClr val="accent4"/>
                </a:solidFill>
                <a:latin typeface="+mj-lt"/>
              </a:defRPr>
            </a:lvl3pPr>
            <a:lvl4pPr marL="1371600" indent="0">
              <a:lnSpc>
                <a:spcPct val="150000"/>
              </a:lnSpc>
              <a:spcBef>
                <a:spcPts val="0"/>
              </a:spcBef>
              <a:buNone/>
              <a:defRPr sz="2000">
                <a:solidFill>
                  <a:schemeClr val="accent4"/>
                </a:solidFill>
                <a:latin typeface="+mj-lt"/>
              </a:defRPr>
            </a:lvl4pPr>
            <a:lvl5pPr marL="1828800" indent="0">
              <a:lnSpc>
                <a:spcPct val="150000"/>
              </a:lnSpc>
              <a:spcBef>
                <a:spcPts val="0"/>
              </a:spcBef>
              <a:buNone/>
              <a:defRPr sz="2000">
                <a:solidFill>
                  <a:schemeClr val="accent4"/>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fld id="{85C803B5-450B-4F48-B1FE-47350E4E2290}" type="datetime1">
              <a:rPr lang="en-US" smtClean="0"/>
              <a:t>4/15/25</a:t>
            </a:fld>
            <a:endParaRPr lang="en-US" dirty="0"/>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86580637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457200"/>
            <a:ext cx="11274552" cy="5943600"/>
          </a:xfrm>
          <a:solidFill>
            <a:schemeClr val="accent6"/>
          </a:solidFill>
        </p:spPr>
        <p:txBody>
          <a:bodyPr/>
          <a:lstStyle/>
          <a:p>
            <a:r>
              <a:rPr lang="en-US" dirty="0"/>
              <a:t>Click icon to add picture</a:t>
            </a:r>
          </a:p>
        </p:txBody>
      </p:sp>
      <p:sp>
        <p:nvSpPr>
          <p:cNvPr id="2" name="Title 1">
            <a:extLst>
              <a:ext uri="{FF2B5EF4-FFF2-40B4-BE49-F238E27FC236}">
                <a16:creationId xmlns:a16="http://schemas.microsoft.com/office/drawing/2014/main" id="{9DE3D039-0A18-4031-8A63-D83666B066F6}"/>
              </a:ext>
            </a:extLst>
          </p:cNvPr>
          <p:cNvSpPr>
            <a:spLocks noGrp="1"/>
          </p:cNvSpPr>
          <p:nvPr>
            <p:ph type="title" hasCustomPrompt="1"/>
          </p:nvPr>
        </p:nvSpPr>
        <p:spPr>
          <a:xfrm>
            <a:off x="3051112" y="3513220"/>
            <a:ext cx="8682164" cy="1828799"/>
          </a:xfrm>
          <a:solidFill>
            <a:schemeClr val="accent3">
              <a:alpha val="90000"/>
            </a:schemeClr>
          </a:solidFill>
        </p:spPr>
        <p:txBody>
          <a:bodyPr lIns="1371600" tIns="0" bIns="0" anchor="ctr">
            <a:noAutofit/>
          </a:bodyPr>
          <a:lstStyle>
            <a:lvl1pPr algn="ctr">
              <a:defRPr sz="5400">
                <a:solidFill>
                  <a:schemeClr val="tx1">
                    <a:lumMod val="65000"/>
                    <a:lumOff val="35000"/>
                  </a:schemeClr>
                </a:solidFill>
              </a:defRPr>
            </a:lvl1pPr>
          </a:lstStyle>
          <a:p>
            <a:r>
              <a:rPr lang="en-US" dirty="0"/>
              <a:t>Click to add title</a:t>
            </a:r>
          </a:p>
        </p:txBody>
      </p:sp>
    </p:spTree>
    <p:extLst>
      <p:ext uri="{BB962C8B-B14F-4D97-AF65-F5344CB8AC3E}">
        <p14:creationId xmlns:p14="http://schemas.microsoft.com/office/powerpoint/2010/main" val="9995812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usiness mode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18" name="Picture Placeholder 15">
            <a:extLst>
              <a:ext uri="{FF2B5EF4-FFF2-40B4-BE49-F238E27FC236}">
                <a16:creationId xmlns:a16="http://schemas.microsoft.com/office/drawing/2014/main" id="{43CBE128-6D8D-4605-B225-5A34FFB1F25B}"/>
              </a:ext>
            </a:extLst>
          </p:cNvPr>
          <p:cNvSpPr>
            <a:spLocks noGrp="1"/>
          </p:cNvSpPr>
          <p:nvPr>
            <p:ph type="pic" sz="quarter" idx="42"/>
          </p:nvPr>
        </p:nvSpPr>
        <p:spPr>
          <a:xfrm>
            <a:off x="1910104"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Click icon to add picture</a:t>
            </a:r>
            <a:endParaRPr lang="en-ZA" dirty="0"/>
          </a:p>
        </p:txBody>
      </p:sp>
      <p:sp>
        <p:nvSpPr>
          <p:cNvPr id="9" name="Text Placeholder 8">
            <a:extLst>
              <a:ext uri="{FF2B5EF4-FFF2-40B4-BE49-F238E27FC236}">
                <a16:creationId xmlns:a16="http://schemas.microsoft.com/office/drawing/2014/main" id="{07F18567-9326-411F-BA8D-561D58C7DD91}"/>
              </a:ext>
            </a:extLst>
          </p:cNvPr>
          <p:cNvSpPr>
            <a:spLocks noGrp="1"/>
          </p:cNvSpPr>
          <p:nvPr>
            <p:ph type="body" sz="quarter" idx="33" hasCustomPrompt="1"/>
          </p:nvPr>
        </p:nvSpPr>
        <p:spPr>
          <a:xfrm>
            <a:off x="1911096" y="4311688"/>
            <a:ext cx="2286000" cy="360000"/>
          </a:xfrm>
        </p:spPr>
        <p:txBody>
          <a:bodyPr>
            <a:noAutofit/>
          </a:bodyPr>
          <a:lstStyle>
            <a:lvl1pPr marL="0" indent="0" algn="ctr">
              <a:buFont typeface="Arial" panose="020B0604020202020204" pitchFamily="34" charset="0"/>
              <a:buNone/>
              <a:defRPr sz="2000">
                <a:solidFill>
                  <a:schemeClr val="accent4"/>
                </a:solidFill>
                <a:latin typeface="+mj-lt"/>
              </a:defRPr>
            </a:lvl1pPr>
          </a:lstStyle>
          <a:p>
            <a:pPr lvl="0"/>
            <a:r>
              <a:rPr lang="en-US" dirty="0"/>
              <a:t>Bullet 2</a:t>
            </a:r>
            <a:endParaRPr lang="en-ZA" dirty="0"/>
          </a:p>
        </p:txBody>
      </p:sp>
      <p:sp>
        <p:nvSpPr>
          <p:cNvPr id="10" name="Text Placeholder 10">
            <a:extLst>
              <a:ext uri="{FF2B5EF4-FFF2-40B4-BE49-F238E27FC236}">
                <a16:creationId xmlns:a16="http://schemas.microsoft.com/office/drawing/2014/main" id="{39809F78-EA1B-4C23-A53E-7DE8B4A6AE1D}"/>
              </a:ext>
            </a:extLst>
          </p:cNvPr>
          <p:cNvSpPr>
            <a:spLocks noGrp="1"/>
          </p:cNvSpPr>
          <p:nvPr>
            <p:ph type="body" sz="quarter" idx="34" hasCustomPrompt="1"/>
          </p:nvPr>
        </p:nvSpPr>
        <p:spPr>
          <a:xfrm>
            <a:off x="1911096" y="4773703"/>
            <a:ext cx="2286000" cy="1005840"/>
          </a:xfrm>
        </p:spPr>
        <p:txBody>
          <a:bodyPr/>
          <a:lstStyle>
            <a:lvl1pPr marL="0" indent="0" algn="ctr">
              <a:lnSpc>
                <a:spcPts val="2000"/>
              </a:lnSpc>
              <a:spcBef>
                <a:spcPts val="0"/>
              </a:spcBef>
              <a:buNone/>
              <a:defRPr sz="1400">
                <a:solidFill>
                  <a:schemeClr val="tx1">
                    <a:lumMod val="75000"/>
                    <a:lumOff val="25000"/>
                  </a:schemeClr>
                </a:solidFill>
              </a:defRPr>
            </a:lvl1pPr>
          </a:lstStyle>
          <a:p>
            <a:pPr lvl="0"/>
            <a:r>
              <a:rPr lang="en-US" dirty="0"/>
              <a:t>Bullet Description</a:t>
            </a:r>
            <a:endParaRPr lang="en-ZA" dirty="0"/>
          </a:p>
        </p:txBody>
      </p:sp>
      <p:sp>
        <p:nvSpPr>
          <p:cNvPr id="19" name="Picture Placeholder 15">
            <a:extLst>
              <a:ext uri="{FF2B5EF4-FFF2-40B4-BE49-F238E27FC236}">
                <a16:creationId xmlns:a16="http://schemas.microsoft.com/office/drawing/2014/main" id="{E63C0874-8701-4CED-B60A-61A655FB5A5F}"/>
              </a:ext>
            </a:extLst>
          </p:cNvPr>
          <p:cNvSpPr>
            <a:spLocks noGrp="1"/>
          </p:cNvSpPr>
          <p:nvPr>
            <p:ph type="pic" sz="quarter" idx="43"/>
          </p:nvPr>
        </p:nvSpPr>
        <p:spPr>
          <a:xfrm>
            <a:off x="4951917"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Click icon to add picture</a:t>
            </a:r>
            <a:endParaRPr lang="en-ZA" dirty="0"/>
          </a:p>
        </p:txBody>
      </p:sp>
      <p:sp>
        <p:nvSpPr>
          <p:cNvPr id="11" name="Text Placeholder 8">
            <a:extLst>
              <a:ext uri="{FF2B5EF4-FFF2-40B4-BE49-F238E27FC236}">
                <a16:creationId xmlns:a16="http://schemas.microsoft.com/office/drawing/2014/main" id="{97E7DC10-1618-471B-9441-C640C7FEDD37}"/>
              </a:ext>
            </a:extLst>
          </p:cNvPr>
          <p:cNvSpPr>
            <a:spLocks noGrp="1"/>
          </p:cNvSpPr>
          <p:nvPr>
            <p:ph type="body" sz="quarter" idx="35" hasCustomPrompt="1"/>
          </p:nvPr>
        </p:nvSpPr>
        <p:spPr>
          <a:xfrm>
            <a:off x="4956048" y="4311688"/>
            <a:ext cx="2286000" cy="360000"/>
          </a:xfrm>
        </p:spPr>
        <p:txBody>
          <a:bodyPr>
            <a:noAutofit/>
          </a:bodyPr>
          <a:lstStyle>
            <a:lvl1pPr marL="0" indent="0" algn="ctr">
              <a:buFont typeface="Arial" panose="020B0604020202020204" pitchFamily="34" charset="0"/>
              <a:buNone/>
              <a:defRPr sz="2000">
                <a:solidFill>
                  <a:schemeClr val="accent4"/>
                </a:solidFill>
                <a:latin typeface="+mj-lt"/>
              </a:defRPr>
            </a:lvl1pPr>
          </a:lstStyle>
          <a:p>
            <a:pPr lvl="0"/>
            <a:r>
              <a:rPr lang="en-US" dirty="0"/>
              <a:t>Bullet 3</a:t>
            </a:r>
            <a:endParaRPr lang="en-ZA" dirty="0"/>
          </a:p>
        </p:txBody>
      </p:sp>
      <p:sp>
        <p:nvSpPr>
          <p:cNvPr id="12" name="Text Placeholder 10">
            <a:extLst>
              <a:ext uri="{FF2B5EF4-FFF2-40B4-BE49-F238E27FC236}">
                <a16:creationId xmlns:a16="http://schemas.microsoft.com/office/drawing/2014/main" id="{20AEB661-858B-44C9-9484-E540E04AD365}"/>
              </a:ext>
            </a:extLst>
          </p:cNvPr>
          <p:cNvSpPr>
            <a:spLocks noGrp="1"/>
          </p:cNvSpPr>
          <p:nvPr>
            <p:ph type="body" sz="quarter" idx="36" hasCustomPrompt="1"/>
          </p:nvPr>
        </p:nvSpPr>
        <p:spPr>
          <a:xfrm>
            <a:off x="4956048" y="4773703"/>
            <a:ext cx="2286000" cy="1005840"/>
          </a:xfrm>
        </p:spPr>
        <p:txBody>
          <a:bodyPr/>
          <a:lstStyle>
            <a:lvl1pPr marL="0" indent="0" algn="ctr">
              <a:lnSpc>
                <a:spcPts val="2000"/>
              </a:lnSpc>
              <a:spcBef>
                <a:spcPts val="0"/>
              </a:spcBef>
              <a:buNone/>
              <a:defRPr sz="1400">
                <a:solidFill>
                  <a:schemeClr val="tx1">
                    <a:lumMod val="75000"/>
                    <a:lumOff val="25000"/>
                  </a:schemeClr>
                </a:solidFill>
              </a:defRPr>
            </a:lvl1pPr>
          </a:lstStyle>
          <a:p>
            <a:pPr lvl="0"/>
            <a:r>
              <a:rPr lang="en-US" dirty="0"/>
              <a:t>Bullet Description</a:t>
            </a:r>
            <a:endParaRPr lang="en-ZA" dirty="0"/>
          </a:p>
        </p:txBody>
      </p:sp>
      <p:sp>
        <p:nvSpPr>
          <p:cNvPr id="20" name="Picture Placeholder 15">
            <a:extLst>
              <a:ext uri="{FF2B5EF4-FFF2-40B4-BE49-F238E27FC236}">
                <a16:creationId xmlns:a16="http://schemas.microsoft.com/office/drawing/2014/main" id="{F223D9C7-A9C3-4D38-B4D8-9CAB3A19CF51}"/>
              </a:ext>
            </a:extLst>
          </p:cNvPr>
          <p:cNvSpPr>
            <a:spLocks noGrp="1"/>
          </p:cNvSpPr>
          <p:nvPr>
            <p:ph type="pic" sz="quarter" idx="44"/>
          </p:nvPr>
        </p:nvSpPr>
        <p:spPr>
          <a:xfrm>
            <a:off x="7993730" y="1965960"/>
            <a:ext cx="2286000" cy="2286000"/>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Click icon to add picture</a:t>
            </a:r>
            <a:endParaRPr lang="en-ZA" dirty="0"/>
          </a:p>
        </p:txBody>
      </p:sp>
      <p:sp>
        <p:nvSpPr>
          <p:cNvPr id="13" name="Text Placeholder 8">
            <a:extLst>
              <a:ext uri="{FF2B5EF4-FFF2-40B4-BE49-F238E27FC236}">
                <a16:creationId xmlns:a16="http://schemas.microsoft.com/office/drawing/2014/main" id="{FDB26B40-5901-4EF0-BCF0-55677E28B176}"/>
              </a:ext>
            </a:extLst>
          </p:cNvPr>
          <p:cNvSpPr>
            <a:spLocks noGrp="1"/>
          </p:cNvSpPr>
          <p:nvPr>
            <p:ph type="body" sz="quarter" idx="37" hasCustomPrompt="1"/>
          </p:nvPr>
        </p:nvSpPr>
        <p:spPr>
          <a:xfrm>
            <a:off x="7991856" y="4311688"/>
            <a:ext cx="2286000" cy="360000"/>
          </a:xfrm>
        </p:spPr>
        <p:txBody>
          <a:bodyPr>
            <a:noAutofit/>
          </a:bodyPr>
          <a:lstStyle>
            <a:lvl1pPr marL="0" indent="0" algn="ctr">
              <a:buFont typeface="Arial" panose="020B0604020202020204" pitchFamily="34" charset="0"/>
              <a:buNone/>
              <a:defRPr sz="2000">
                <a:solidFill>
                  <a:schemeClr val="accent4"/>
                </a:solidFill>
                <a:latin typeface="+mj-lt"/>
              </a:defRPr>
            </a:lvl1pPr>
          </a:lstStyle>
          <a:p>
            <a:pPr lvl="0"/>
            <a:r>
              <a:rPr lang="en-US" dirty="0"/>
              <a:t>Bullet 4</a:t>
            </a:r>
            <a:endParaRPr lang="en-ZA" dirty="0"/>
          </a:p>
        </p:txBody>
      </p:sp>
      <p:sp>
        <p:nvSpPr>
          <p:cNvPr id="14" name="Text Placeholder 10">
            <a:extLst>
              <a:ext uri="{FF2B5EF4-FFF2-40B4-BE49-F238E27FC236}">
                <a16:creationId xmlns:a16="http://schemas.microsoft.com/office/drawing/2014/main" id="{CCEAE0AB-74EC-4097-A534-A578F1097938}"/>
              </a:ext>
            </a:extLst>
          </p:cNvPr>
          <p:cNvSpPr>
            <a:spLocks noGrp="1"/>
          </p:cNvSpPr>
          <p:nvPr>
            <p:ph type="body" sz="quarter" idx="38" hasCustomPrompt="1"/>
          </p:nvPr>
        </p:nvSpPr>
        <p:spPr>
          <a:xfrm>
            <a:off x="7991856" y="4773703"/>
            <a:ext cx="2286000" cy="1005840"/>
          </a:xfrm>
        </p:spPr>
        <p:txBody>
          <a:bodyPr/>
          <a:lstStyle>
            <a:lvl1pPr marL="0" indent="0" algn="ctr">
              <a:lnSpc>
                <a:spcPts val="2000"/>
              </a:lnSpc>
              <a:spcBef>
                <a:spcPts val="0"/>
              </a:spcBef>
              <a:buNone/>
              <a:defRPr sz="1400">
                <a:solidFill>
                  <a:schemeClr val="tx1">
                    <a:lumMod val="75000"/>
                    <a:lumOff val="25000"/>
                  </a:schemeClr>
                </a:solidFill>
              </a:defRPr>
            </a:lvl1pPr>
          </a:lstStyle>
          <a:p>
            <a:pPr lvl="0"/>
            <a:r>
              <a:rPr lang="en-US" dirty="0"/>
              <a:t>Bullet Description</a:t>
            </a:r>
            <a:endParaRPr lang="en-ZA" dirty="0"/>
          </a:p>
        </p:txBody>
      </p:sp>
      <p:sp>
        <p:nvSpPr>
          <p:cNvPr id="15" name="Date Placeholder 1">
            <a:extLst>
              <a:ext uri="{FF2B5EF4-FFF2-40B4-BE49-F238E27FC236}">
                <a16:creationId xmlns:a16="http://schemas.microsoft.com/office/drawing/2014/main" id="{6FCC4B1F-E859-43CC-8B33-EE155744227A}"/>
              </a:ext>
            </a:extLst>
          </p:cNvPr>
          <p:cNvSpPr>
            <a:spLocks noGrp="1"/>
          </p:cNvSpPr>
          <p:nvPr>
            <p:ph type="dt" sz="half" idx="45"/>
          </p:nvPr>
        </p:nvSpPr>
        <p:spPr>
          <a:xfrm>
            <a:off x="838200" y="6356350"/>
            <a:ext cx="2743200" cy="365125"/>
          </a:xfrm>
        </p:spPr>
        <p:txBody>
          <a:bodyPr/>
          <a:lstStyle/>
          <a:p>
            <a:fld id="{AF922D50-C25F-49F8-BBF2-4EA9ED045442}" type="datetime1">
              <a:rPr lang="en-US" smtClean="0"/>
              <a:t>4/15/25</a:t>
            </a:fld>
            <a:endParaRPr lang="en-US" dirty="0"/>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5006801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eti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1162072" y="365125"/>
            <a:ext cx="10193315" cy="1325563"/>
          </a:xfrm>
        </p:spPr>
        <p:txBody>
          <a:bodyPr/>
          <a:lstStyle>
            <a:lvl1pPr algn="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1162073" y="1853548"/>
            <a:ext cx="4572000" cy="640080"/>
          </a:xfrm>
        </p:spPr>
        <p:txBody>
          <a:bodyPr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1BC8B9-8F2B-4131-A090-0ACBEEE80BB7}"/>
              </a:ext>
            </a:extLst>
          </p:cNvPr>
          <p:cNvSpPr>
            <a:spLocks noGrp="1"/>
          </p:cNvSpPr>
          <p:nvPr>
            <p:ph sz="half" idx="2"/>
          </p:nvPr>
        </p:nvSpPr>
        <p:spPr>
          <a:xfrm>
            <a:off x="1162073" y="2505075"/>
            <a:ext cx="4572000" cy="3200400"/>
          </a:xfrm>
        </p:spPr>
        <p:txBody>
          <a:bodyPr>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494485" y="1853548"/>
            <a:ext cx="4572000" cy="640080"/>
          </a:xfrm>
          <a:noFill/>
        </p:spPr>
        <p:txBody>
          <a:bodyPr anchor="ctr" anchorCtr="0">
            <a:normAutofit/>
          </a:bodyPr>
          <a:lstStyle>
            <a:lvl1pPr marL="0" indent="0">
              <a:buNone/>
              <a:defRPr sz="2000" b="0">
                <a:solidFill>
                  <a:schemeClr val="accent4"/>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96ED23-22F0-421E-849C-630BEABF8BD0}"/>
              </a:ext>
            </a:extLst>
          </p:cNvPr>
          <p:cNvSpPr>
            <a:spLocks noGrp="1"/>
          </p:cNvSpPr>
          <p:nvPr>
            <p:ph sz="quarter" idx="4"/>
          </p:nvPr>
        </p:nvSpPr>
        <p:spPr>
          <a:xfrm>
            <a:off x="6494485" y="2505075"/>
            <a:ext cx="4572000" cy="3200400"/>
          </a:xfrm>
        </p:spPr>
        <p:txBody>
          <a:bodyPr>
            <a:normAutofit/>
          </a:bodyPr>
          <a:lstStyle>
            <a:lvl1pPr>
              <a:lnSpc>
                <a:spcPts val="2600"/>
              </a:lnSpc>
              <a:defRPr sz="1600"/>
            </a:lvl1pPr>
            <a:lvl2pPr>
              <a:lnSpc>
                <a:spcPts val="2600"/>
              </a:lnSpc>
              <a:defRPr sz="1600"/>
            </a:lvl2pPr>
            <a:lvl3pPr>
              <a:lnSpc>
                <a:spcPts val="2600"/>
              </a:lnSpc>
              <a:defRPr sz="1600"/>
            </a:lvl3pPr>
            <a:lvl4pPr>
              <a:lnSpc>
                <a:spcPts val="2600"/>
              </a:lnSpc>
              <a:defRPr sz="1600"/>
            </a:lvl4pPr>
            <a:lvl5pPr>
              <a:lnSpc>
                <a:spcPts val="2600"/>
              </a:lnSpc>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Picture Placeholder 10">
            <a:extLst>
              <a:ext uri="{FF2B5EF4-FFF2-40B4-BE49-F238E27FC236}">
                <a16:creationId xmlns:a16="http://schemas.microsoft.com/office/drawing/2014/main" id="{582C2B31-DB43-4AEF-AA1E-62866E69E584}"/>
              </a:ext>
            </a:extLst>
          </p:cNvPr>
          <p:cNvSpPr>
            <a:spLocks noGrp="1"/>
          </p:cNvSpPr>
          <p:nvPr>
            <p:ph type="pic" sz="quarter" idx="13"/>
          </p:nvPr>
        </p:nvSpPr>
        <p:spPr>
          <a:xfrm>
            <a:off x="1524" y="5943600"/>
            <a:ext cx="12188952" cy="914400"/>
          </a:xfrm>
          <a:solidFill>
            <a:schemeClr val="accent6"/>
          </a:solidFill>
        </p:spPr>
        <p:txBody>
          <a:bodyPr/>
          <a:lstStyle/>
          <a:p>
            <a:r>
              <a:rPr lang="en-US" dirty="0"/>
              <a:t>Click icon to add picture</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lvl1pPr>
              <a:defRPr>
                <a:solidFill>
                  <a:schemeClr val="bg1"/>
                </a:solidFill>
              </a:defRPr>
            </a:lvl1pPr>
          </a:lstStyle>
          <a:p>
            <a:fld id="{8D31E0B1-BE31-4D89-85FA-478705E2B8CD}" type="datetime1">
              <a:rPr lang="en-US" smtClean="0"/>
              <a:t>4/15/25</a:t>
            </a:fld>
            <a:endParaRPr lang="en-US" dirty="0"/>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a:lstStyle>
            <a:lvl1pPr>
              <a:defRPr>
                <a:solidFill>
                  <a:schemeClr val="bg1"/>
                </a:solidFill>
              </a:defRPr>
            </a:lvl1p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750099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rket overview">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B45A-9FA0-4D2A-8BEF-4709BD5C14CA}"/>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C06C6CB5-A7CF-4AA0-8E61-3C46EFA04157}"/>
              </a:ext>
              <a:ext uri="{C183D7F6-B498-43B3-948B-1728B52AA6E4}">
                <adec:decorative xmlns:adec="http://schemas.microsoft.com/office/drawing/2017/decorative" val="1"/>
              </a:ext>
            </a:extLst>
          </p:cNvPr>
          <p:cNvSpPr>
            <a:spLocks noGrp="1"/>
          </p:cNvSpPr>
          <p:nvPr>
            <p:ph type="pic" sz="quarter" idx="23" hasCustomPrompt="1"/>
          </p:nvPr>
        </p:nvSpPr>
        <p:spPr>
          <a:xfrm>
            <a:off x="1524" y="4572000"/>
            <a:ext cx="12188952" cy="2286000"/>
          </a:xfrm>
          <a:solidFill>
            <a:schemeClr val="accent6"/>
          </a:solidFill>
        </p:spPr>
        <p:txBody>
          <a:bodyPr anchor="b"/>
          <a:lstStyle>
            <a:lvl1pPr marL="0" indent="0">
              <a:buNone/>
              <a:defRPr/>
            </a:lvl1pPr>
          </a:lstStyle>
          <a:p>
            <a:r>
              <a:rPr lang="en-US" dirty="0"/>
              <a:t>Click to add picture</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58305" y="1696389"/>
            <a:ext cx="3210331" cy="3647605"/>
          </a:xfrm>
          <a:solidFill>
            <a:schemeClr val="bg1"/>
          </a:solidFill>
          <a:ln w="12700">
            <a:solidFill>
              <a:schemeClr val="tx2">
                <a:lumMod val="20000"/>
                <a:lumOff val="80000"/>
              </a:schemeClr>
            </a:solidFill>
          </a:ln>
        </p:spPr>
        <p:txBody>
          <a:bodyPr lIns="91440" tIns="457200">
            <a:noAutofit/>
          </a:bodyPr>
          <a:lstStyle>
            <a:lvl1pPr marL="0" indent="0" algn="ctr">
              <a:buNone/>
              <a:defRPr sz="3200" b="0">
                <a:solidFill>
                  <a:schemeClr val="accent4"/>
                </a:solidFill>
                <a:latin typeface="+mj-lt"/>
              </a:defRPr>
            </a:lvl1pPr>
          </a:lstStyle>
          <a:p>
            <a:pPr lvl="0"/>
            <a:r>
              <a:rPr lang="en-US" dirty="0"/>
              <a:t>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2750695"/>
            <a:ext cx="2743200" cy="2465883"/>
          </a:xfrm>
        </p:spPr>
        <p:txBody>
          <a:bodyPr>
            <a:normAutofit/>
          </a:bodyPr>
          <a:lstStyle>
            <a:lvl1pPr marL="0" indent="0" algn="ctr">
              <a:buFont typeface="Arial" panose="020B0604020202020204" pitchFamily="34" charset="0"/>
              <a:buNone/>
              <a:defRPr sz="1400">
                <a:solidFill>
                  <a:schemeClr val="tx1"/>
                </a:solidFill>
              </a:defRPr>
            </a:lvl1pPr>
          </a:lstStyle>
          <a:p>
            <a:pPr lvl="0"/>
            <a:r>
              <a:rPr lang="en-US" dirty="0"/>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lvl1pPr>
              <a:defRPr>
                <a:solidFill>
                  <a:schemeClr val="bg1"/>
                </a:solidFill>
              </a:defRPr>
            </a:lvl1pPr>
          </a:lstStyle>
          <a:p>
            <a:fld id="{16BD7676-B212-484B-85C9-F8ACA20B791B}" type="datetime1">
              <a:rPr lang="en-US" smtClean="0"/>
              <a:t>4/15/25</a:t>
            </a:fld>
            <a:endParaRPr lang="en-US" dirty="0"/>
          </a:p>
        </p:txBody>
      </p:sp>
      <p:sp>
        <p:nvSpPr>
          <p:cNvPr id="16" name="Text Placeholder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516628" y="1696389"/>
            <a:ext cx="3209544" cy="3648456"/>
          </a:xfrm>
          <a:solidFill>
            <a:schemeClr val="bg1"/>
          </a:solidFill>
          <a:ln w="12700">
            <a:solidFill>
              <a:schemeClr val="tx2">
                <a:lumMod val="20000"/>
                <a:lumOff val="80000"/>
              </a:schemeClr>
            </a:solidFill>
          </a:ln>
        </p:spPr>
        <p:txBody>
          <a:bodyPr tIns="457200">
            <a:noAutofit/>
          </a:bodyPr>
          <a:lstStyle>
            <a:lvl1pPr marL="0" indent="0" algn="ctr">
              <a:buNone/>
              <a:defRPr sz="3200" b="0">
                <a:solidFill>
                  <a:schemeClr val="accent4"/>
                </a:solidFill>
                <a:latin typeface="+mj-lt"/>
              </a:defRPr>
            </a:lvl1pPr>
          </a:lstStyle>
          <a:p>
            <a:pPr lvl="0"/>
            <a:r>
              <a:rPr lang="en-US" dirty="0"/>
              <a:t>Subtitle</a:t>
            </a:r>
          </a:p>
        </p:txBody>
      </p:sp>
      <p:sp>
        <p:nvSpPr>
          <p:cNvPr id="18" name="Text Placeholder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765548" y="2750695"/>
            <a:ext cx="2743200" cy="2465883"/>
          </a:xfrm>
        </p:spPr>
        <p:txBody>
          <a:bodyPr>
            <a:normAutofit/>
          </a:bodyPr>
          <a:lstStyle>
            <a:lvl1pPr marL="0" indent="0" algn="ctr">
              <a:buFont typeface="Arial" panose="020B0604020202020204" pitchFamily="34" charset="0"/>
              <a:buNone/>
              <a:defRPr sz="1400">
                <a:solidFill>
                  <a:schemeClr val="tx1"/>
                </a:solidFill>
              </a:defRPr>
            </a:lvl1pPr>
          </a:lstStyle>
          <a:p>
            <a:pPr lvl="0"/>
            <a:r>
              <a:rPr lang="en-US" dirty="0"/>
              <a:t>Click to add text</a:t>
            </a:r>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lvl1pPr>
              <a:defRPr>
                <a:solidFill>
                  <a:schemeClr val="bg1"/>
                </a:solidFill>
              </a:defRPr>
            </a:lvl1pPr>
          </a:lstStyle>
          <a:p>
            <a:r>
              <a:rPr lang="en-US" dirty="0"/>
              <a:t>Pitch deck title</a:t>
            </a:r>
          </a:p>
        </p:txBody>
      </p:sp>
      <p:sp>
        <p:nvSpPr>
          <p:cNvPr id="20" name="Text Placeholder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48764" y="1696389"/>
            <a:ext cx="3209544" cy="3648456"/>
          </a:xfrm>
          <a:solidFill>
            <a:schemeClr val="bg1"/>
          </a:solidFill>
          <a:ln w="12700">
            <a:solidFill>
              <a:schemeClr val="tx2">
                <a:lumMod val="20000"/>
                <a:lumOff val="80000"/>
              </a:schemeClr>
            </a:solidFill>
          </a:ln>
        </p:spPr>
        <p:txBody>
          <a:bodyPr tIns="457200">
            <a:noAutofit/>
          </a:bodyPr>
          <a:lstStyle>
            <a:lvl1pPr marL="0" indent="0" algn="ctr">
              <a:buNone/>
              <a:defRPr sz="3200" b="0">
                <a:solidFill>
                  <a:schemeClr val="accent4"/>
                </a:solidFill>
                <a:latin typeface="+mj-lt"/>
              </a:defRPr>
            </a:lvl1pPr>
          </a:lstStyle>
          <a:p>
            <a:pPr lvl="0"/>
            <a:r>
              <a:rPr lang="en-US" dirty="0"/>
              <a:t>Subtitle</a:t>
            </a:r>
          </a:p>
        </p:txBody>
      </p:sp>
      <p:sp>
        <p:nvSpPr>
          <p:cNvPr id="21" name="Text Placeholder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377130" y="2750695"/>
            <a:ext cx="2743200" cy="2465883"/>
          </a:xfrm>
        </p:spPr>
        <p:txBody>
          <a:bodyPr>
            <a:normAutofit/>
          </a:bodyPr>
          <a:lstStyle>
            <a:lvl1pPr marL="0" indent="0" algn="ctr">
              <a:buFont typeface="Arial" panose="020B0604020202020204" pitchFamily="34" charset="0"/>
              <a:buNone/>
              <a:defRPr sz="1400">
                <a:solidFill>
                  <a:schemeClr val="tx1"/>
                </a:solidFill>
              </a:defRPr>
            </a:lvl1pPr>
          </a:lstStyle>
          <a:p>
            <a:pPr lvl="0"/>
            <a:r>
              <a:rPr lang="en-US" dirty="0"/>
              <a:t>Click to add text</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lvl1pPr>
              <a:defRPr>
                <a:solidFill>
                  <a:schemeClr val="bg1"/>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30725852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arket comparison">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3A5BA28D-2313-499F-93AB-7C86B0305709}"/>
              </a:ext>
            </a:extLst>
          </p:cNvPr>
          <p:cNvSpPr>
            <a:spLocks noGrp="1"/>
          </p:cNvSpPr>
          <p:nvPr>
            <p:ph type="body" sz="quarter" idx="30" hasCustomPrompt="1"/>
          </p:nvPr>
        </p:nvSpPr>
        <p:spPr>
          <a:xfrm>
            <a:off x="2466593" y="2207455"/>
            <a:ext cx="1351811" cy="1097280"/>
          </a:xfrm>
          <a:prstGeom prst="rect">
            <a:avLst/>
          </a:prstGeom>
          <a:noFill/>
          <a:ln>
            <a:solidFill>
              <a:schemeClr val="accent2"/>
            </a:solidFill>
          </a:ln>
        </p:spPr>
        <p:txBody>
          <a:bodyPr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1</a:t>
            </a:r>
          </a:p>
        </p:txBody>
      </p:sp>
      <p:sp>
        <p:nvSpPr>
          <p:cNvPr id="22" name="Text Placeholder 3">
            <a:extLst>
              <a:ext uri="{FF2B5EF4-FFF2-40B4-BE49-F238E27FC236}">
                <a16:creationId xmlns:a16="http://schemas.microsoft.com/office/drawing/2014/main" id="{98516B14-EF29-444F-82DA-19F5011C7DD4}"/>
              </a:ext>
            </a:extLst>
          </p:cNvPr>
          <p:cNvSpPr>
            <a:spLocks noGrp="1"/>
          </p:cNvSpPr>
          <p:nvPr>
            <p:ph type="body" sz="quarter" idx="34" hasCustomPrompt="1"/>
          </p:nvPr>
        </p:nvSpPr>
        <p:spPr>
          <a:xfrm>
            <a:off x="2466592" y="3559605"/>
            <a:ext cx="1353313" cy="1097280"/>
          </a:xfrm>
          <a:prstGeom prst="rect">
            <a:avLst/>
          </a:prstGeom>
          <a:noFill/>
          <a:ln>
            <a:solidFill>
              <a:schemeClr val="accent2"/>
            </a:solidFill>
          </a:ln>
        </p:spPr>
        <p:txBody>
          <a:bodyPr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2</a:t>
            </a:r>
            <a:endParaRPr lang="en-ZA" dirty="0"/>
          </a:p>
        </p:txBody>
      </p:sp>
      <p:sp>
        <p:nvSpPr>
          <p:cNvPr id="23" name="Text Placeholder 3">
            <a:extLst>
              <a:ext uri="{FF2B5EF4-FFF2-40B4-BE49-F238E27FC236}">
                <a16:creationId xmlns:a16="http://schemas.microsoft.com/office/drawing/2014/main" id="{BFDD67D8-D69E-405B-825C-A9AF88C1A80A}"/>
              </a:ext>
            </a:extLst>
          </p:cNvPr>
          <p:cNvSpPr>
            <a:spLocks noGrp="1"/>
          </p:cNvSpPr>
          <p:nvPr>
            <p:ph type="body" sz="quarter" idx="35" hasCustomPrompt="1"/>
          </p:nvPr>
        </p:nvSpPr>
        <p:spPr>
          <a:xfrm>
            <a:off x="2466592" y="4905756"/>
            <a:ext cx="1353314" cy="1097280"/>
          </a:xfrm>
          <a:prstGeom prst="rect">
            <a:avLst/>
          </a:prstGeom>
          <a:noFill/>
          <a:ln>
            <a:solidFill>
              <a:schemeClr val="accent2"/>
            </a:solidFill>
          </a:ln>
        </p:spPr>
        <p:txBody>
          <a:bodyPr anchor="ctr" anchorCtr="1">
            <a:normAutofit/>
          </a:bodyPr>
          <a:lstStyle>
            <a:lvl1pPr marL="0" indent="0" algn="ctr">
              <a:spcBef>
                <a:spcPts val="0"/>
              </a:spcBef>
              <a:spcAft>
                <a:spcPts val="0"/>
              </a:spcAft>
              <a:buNone/>
              <a:defRPr sz="4000">
                <a:solidFill>
                  <a:schemeClr val="accent1"/>
                </a:solidFill>
                <a:latin typeface="+mj-lt"/>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3</a:t>
            </a:r>
            <a:endParaRPr lang="en-ZA" dirty="0"/>
          </a:p>
        </p:txBody>
      </p:sp>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9" name="Picture Placeholder 8">
            <a:extLst>
              <a:ext uri="{FF2B5EF4-FFF2-40B4-BE49-F238E27FC236}">
                <a16:creationId xmlns:a16="http://schemas.microsoft.com/office/drawing/2014/main" id="{E3354A33-C884-44F0-A320-DF2EBA500D10}"/>
              </a:ext>
            </a:extLst>
          </p:cNvPr>
          <p:cNvSpPr>
            <a:spLocks noGrp="1"/>
          </p:cNvSpPr>
          <p:nvPr>
            <p:ph type="pic" sz="quarter" idx="36"/>
          </p:nvPr>
        </p:nvSpPr>
        <p:spPr>
          <a:xfrm>
            <a:off x="1371600" y="2202883"/>
            <a:ext cx="1106424" cy="1106424"/>
          </a:xfrm>
          <a:solidFill>
            <a:schemeClr val="accent6"/>
          </a:solidFill>
        </p:spPr>
        <p:txBody>
          <a:bodyPr>
            <a:normAutofit/>
          </a:bodyPr>
          <a:lstStyle>
            <a:lvl1pPr>
              <a:defRPr sz="1600"/>
            </a:lvl1pPr>
          </a:lstStyle>
          <a:p>
            <a:r>
              <a:rPr lang="en-US" dirty="0"/>
              <a:t>Click icon to add picture</a:t>
            </a:r>
          </a:p>
        </p:txBody>
      </p:sp>
      <p:sp>
        <p:nvSpPr>
          <p:cNvPr id="28" name="Picture Placeholder 8">
            <a:extLst>
              <a:ext uri="{FF2B5EF4-FFF2-40B4-BE49-F238E27FC236}">
                <a16:creationId xmlns:a16="http://schemas.microsoft.com/office/drawing/2014/main" id="{7AF29B8F-D39A-4F3A-909A-9D298FB7224E}"/>
              </a:ext>
            </a:extLst>
          </p:cNvPr>
          <p:cNvSpPr>
            <a:spLocks noGrp="1"/>
          </p:cNvSpPr>
          <p:nvPr>
            <p:ph type="pic" sz="quarter" idx="39"/>
          </p:nvPr>
        </p:nvSpPr>
        <p:spPr>
          <a:xfrm>
            <a:off x="1371600" y="3555033"/>
            <a:ext cx="1106424" cy="1106424"/>
          </a:xfrm>
          <a:solidFill>
            <a:schemeClr val="accent6"/>
          </a:solidFill>
        </p:spPr>
        <p:txBody>
          <a:bodyPr>
            <a:normAutofit/>
          </a:bodyPr>
          <a:lstStyle>
            <a:lvl1pPr>
              <a:defRPr sz="1600"/>
            </a:lvl1pPr>
          </a:lstStyle>
          <a:p>
            <a:r>
              <a:rPr lang="en-US" dirty="0"/>
              <a:t>Click icon to add picture</a:t>
            </a:r>
          </a:p>
        </p:txBody>
      </p:sp>
      <p:sp>
        <p:nvSpPr>
          <p:cNvPr id="31" name="Picture Placeholder 8">
            <a:extLst>
              <a:ext uri="{FF2B5EF4-FFF2-40B4-BE49-F238E27FC236}">
                <a16:creationId xmlns:a16="http://schemas.microsoft.com/office/drawing/2014/main" id="{83A1C8AA-5F7D-4C12-9724-97F4B72D8A78}"/>
              </a:ext>
            </a:extLst>
          </p:cNvPr>
          <p:cNvSpPr>
            <a:spLocks noGrp="1"/>
          </p:cNvSpPr>
          <p:nvPr>
            <p:ph type="pic" sz="quarter" idx="42"/>
          </p:nvPr>
        </p:nvSpPr>
        <p:spPr>
          <a:xfrm>
            <a:off x="1371600" y="4901184"/>
            <a:ext cx="1106424" cy="1106424"/>
          </a:xfrm>
          <a:solidFill>
            <a:schemeClr val="accent6"/>
          </a:solidFill>
        </p:spPr>
        <p:txBody>
          <a:bodyPr>
            <a:normAutofit/>
          </a:bodyPr>
          <a:lstStyle>
            <a:lvl1pPr>
              <a:defRPr sz="1600"/>
            </a:lvl1pPr>
          </a:lstStyle>
          <a:p>
            <a:r>
              <a:rPr lang="en-US" dirty="0"/>
              <a:t>Click icon to add picture</a:t>
            </a:r>
          </a:p>
        </p:txBody>
      </p:sp>
      <p:sp>
        <p:nvSpPr>
          <p:cNvPr id="14" name="Text Placeholder 9">
            <a:extLst>
              <a:ext uri="{FF2B5EF4-FFF2-40B4-BE49-F238E27FC236}">
                <a16:creationId xmlns:a16="http://schemas.microsoft.com/office/drawing/2014/main" id="{19BE8230-B656-44E2-9319-E1464125040B}"/>
              </a:ext>
            </a:extLst>
          </p:cNvPr>
          <p:cNvSpPr>
            <a:spLocks noGrp="1"/>
          </p:cNvSpPr>
          <p:nvPr>
            <p:ph type="body" sz="quarter" idx="28" hasCustomPrompt="1"/>
          </p:nvPr>
        </p:nvSpPr>
        <p:spPr>
          <a:xfrm>
            <a:off x="3813048" y="220745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ZA" dirty="0"/>
              <a:t>Section Header</a:t>
            </a:r>
          </a:p>
        </p:txBody>
      </p:sp>
      <p:sp>
        <p:nvSpPr>
          <p:cNvPr id="24" name="Text Placeholder 9">
            <a:extLst>
              <a:ext uri="{FF2B5EF4-FFF2-40B4-BE49-F238E27FC236}">
                <a16:creationId xmlns:a16="http://schemas.microsoft.com/office/drawing/2014/main" id="{4ADD189D-5EFF-456A-9AEB-E8DB34527420}"/>
              </a:ext>
            </a:extLst>
          </p:cNvPr>
          <p:cNvSpPr>
            <a:spLocks noGrp="1"/>
          </p:cNvSpPr>
          <p:nvPr>
            <p:ph type="body" sz="quarter" idx="37" hasCustomPrompt="1"/>
          </p:nvPr>
        </p:nvSpPr>
        <p:spPr>
          <a:xfrm>
            <a:off x="3813048" y="3559605"/>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ZA" dirty="0"/>
              <a:t>Section Header</a:t>
            </a:r>
          </a:p>
        </p:txBody>
      </p:sp>
      <p:sp>
        <p:nvSpPr>
          <p:cNvPr id="29" name="Text Placeholder 9">
            <a:extLst>
              <a:ext uri="{FF2B5EF4-FFF2-40B4-BE49-F238E27FC236}">
                <a16:creationId xmlns:a16="http://schemas.microsoft.com/office/drawing/2014/main" id="{53862BA6-E42C-4C58-871B-8705122D6689}"/>
              </a:ext>
            </a:extLst>
          </p:cNvPr>
          <p:cNvSpPr>
            <a:spLocks noGrp="1"/>
          </p:cNvSpPr>
          <p:nvPr>
            <p:ph type="body" sz="quarter" idx="40" hasCustomPrompt="1"/>
          </p:nvPr>
        </p:nvSpPr>
        <p:spPr>
          <a:xfrm>
            <a:off x="3813048" y="4905756"/>
            <a:ext cx="3657600" cy="1097280"/>
          </a:xfrm>
          <a:prstGeom prst="rect">
            <a:avLst/>
          </a:prstGeom>
          <a:solidFill>
            <a:schemeClr val="accent3"/>
          </a:solidFill>
          <a:ln>
            <a:solidFill>
              <a:schemeClr val="accent3"/>
            </a:solidFill>
          </a:ln>
        </p:spPr>
        <p:txBody>
          <a:bodyPr vert="horz" lIns="0" tIns="0" rIns="0" bIns="0" rtlCol="0" anchor="ctr">
            <a:noAutofit/>
          </a:bodyPr>
          <a:lstStyle>
            <a:lvl1pPr marL="0" indent="0" algn="ctr">
              <a:buNone/>
              <a:defRPr lang="en-ZA" sz="1800" dirty="0">
                <a:solidFill>
                  <a:schemeClr val="tx1"/>
                </a:solidFill>
              </a:defRPr>
            </a:lvl1pPr>
          </a:lstStyle>
          <a:p>
            <a:pPr marL="266700" lvl="0" indent="-266700" algn="ctr"/>
            <a:r>
              <a:rPr lang="en-ZA" dirty="0"/>
              <a:t>Section Header</a:t>
            </a:r>
          </a:p>
        </p:txBody>
      </p:sp>
      <p:sp>
        <p:nvSpPr>
          <p:cNvPr id="19" name="Content Placeholder 3">
            <a:extLst>
              <a:ext uri="{FF2B5EF4-FFF2-40B4-BE49-F238E27FC236}">
                <a16:creationId xmlns:a16="http://schemas.microsoft.com/office/drawing/2014/main" id="{B1F9D630-F36F-43B5-B6A8-62245E084CAB}"/>
              </a:ext>
            </a:extLst>
          </p:cNvPr>
          <p:cNvSpPr>
            <a:spLocks noGrp="1"/>
          </p:cNvSpPr>
          <p:nvPr>
            <p:ph sz="half" idx="2" hasCustomPrompt="1"/>
          </p:nvPr>
        </p:nvSpPr>
        <p:spPr>
          <a:xfrm>
            <a:off x="7470648" y="2207455"/>
            <a:ext cx="3657600" cy="1097280"/>
          </a:xfrm>
          <a:solidFill>
            <a:schemeClr val="accent3">
              <a:alpha val="50000"/>
            </a:schemeClr>
          </a:solidFill>
          <a:ln>
            <a:solidFill>
              <a:schemeClr val="accent3">
                <a:alpha val="50000"/>
              </a:schemeClr>
            </a:solidFill>
          </a:ln>
        </p:spPr>
        <p:txBody>
          <a:bodyPr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a:r>
              <a:rPr lang="en-US" dirty="0"/>
              <a:t>Section Description</a:t>
            </a:r>
            <a:endParaRPr lang="en-ZA" dirty="0"/>
          </a:p>
        </p:txBody>
      </p:sp>
      <p:sp>
        <p:nvSpPr>
          <p:cNvPr id="27" name="Content Placeholder 3">
            <a:extLst>
              <a:ext uri="{FF2B5EF4-FFF2-40B4-BE49-F238E27FC236}">
                <a16:creationId xmlns:a16="http://schemas.microsoft.com/office/drawing/2014/main" id="{C670C5D6-AD2E-415C-BAFE-A8239C15159E}"/>
              </a:ext>
            </a:extLst>
          </p:cNvPr>
          <p:cNvSpPr>
            <a:spLocks noGrp="1"/>
          </p:cNvSpPr>
          <p:nvPr>
            <p:ph sz="half" idx="38" hasCustomPrompt="1"/>
          </p:nvPr>
        </p:nvSpPr>
        <p:spPr>
          <a:xfrm>
            <a:off x="7470648" y="3559605"/>
            <a:ext cx="3657600" cy="1097280"/>
          </a:xfrm>
          <a:solidFill>
            <a:schemeClr val="accent3">
              <a:alpha val="50000"/>
            </a:schemeClr>
          </a:solidFill>
          <a:ln>
            <a:solidFill>
              <a:schemeClr val="accent3">
                <a:alpha val="50000"/>
              </a:schemeClr>
            </a:solidFill>
          </a:ln>
        </p:spPr>
        <p:txBody>
          <a:bodyPr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a:r>
              <a:rPr lang="en-US" dirty="0"/>
              <a:t>Section Description</a:t>
            </a:r>
            <a:endParaRPr lang="en-ZA" dirty="0"/>
          </a:p>
        </p:txBody>
      </p:sp>
      <p:sp>
        <p:nvSpPr>
          <p:cNvPr id="30" name="Content Placeholder 3">
            <a:extLst>
              <a:ext uri="{FF2B5EF4-FFF2-40B4-BE49-F238E27FC236}">
                <a16:creationId xmlns:a16="http://schemas.microsoft.com/office/drawing/2014/main" id="{26DDBF97-B5FA-415C-9E0D-A4A556C40805}"/>
              </a:ext>
            </a:extLst>
          </p:cNvPr>
          <p:cNvSpPr>
            <a:spLocks noGrp="1"/>
          </p:cNvSpPr>
          <p:nvPr>
            <p:ph sz="half" idx="41" hasCustomPrompt="1"/>
          </p:nvPr>
        </p:nvSpPr>
        <p:spPr>
          <a:xfrm>
            <a:off x="7470648" y="4905756"/>
            <a:ext cx="3657600" cy="1097280"/>
          </a:xfrm>
          <a:solidFill>
            <a:schemeClr val="accent3">
              <a:alpha val="50000"/>
            </a:schemeClr>
          </a:solidFill>
          <a:ln>
            <a:solidFill>
              <a:schemeClr val="accent3">
                <a:alpha val="50000"/>
              </a:schemeClr>
            </a:solidFill>
          </a:ln>
        </p:spPr>
        <p:txBody>
          <a:bodyPr anchor="ctr" anchorCtr="0">
            <a:normAutofit/>
          </a:bodyPr>
          <a:lstStyle>
            <a:lvl1pPr marL="0" indent="0" algn="ctr">
              <a:buFont typeface="Arial" panose="020B0604020202020204" pitchFamily="34" charset="0"/>
              <a:buNone/>
              <a:defRPr sz="1800">
                <a:solidFill>
                  <a:schemeClr val="tx1">
                    <a:lumMod val="85000"/>
                    <a:lumOff val="15000"/>
                  </a:schemeClr>
                </a:solidFill>
              </a:defRPr>
            </a:lvl1pPr>
          </a:lstStyle>
          <a:p>
            <a:pPr lvl="0"/>
            <a:r>
              <a:rPr lang="en-US" dirty="0"/>
              <a:t>Section Description</a:t>
            </a:r>
            <a:endParaRPr lang="en-ZA" dirty="0"/>
          </a:p>
        </p:txBody>
      </p:sp>
      <p:sp>
        <p:nvSpPr>
          <p:cNvPr id="17" name="Date Placeholder 1">
            <a:extLst>
              <a:ext uri="{FF2B5EF4-FFF2-40B4-BE49-F238E27FC236}">
                <a16:creationId xmlns:a16="http://schemas.microsoft.com/office/drawing/2014/main" id="{8408DD66-4FD2-41B2-AD2E-24ADA0398198}"/>
              </a:ext>
            </a:extLst>
          </p:cNvPr>
          <p:cNvSpPr>
            <a:spLocks noGrp="1"/>
          </p:cNvSpPr>
          <p:nvPr>
            <p:ph type="dt" sz="half" idx="43"/>
          </p:nvPr>
        </p:nvSpPr>
        <p:spPr>
          <a:xfrm>
            <a:off x="838200" y="6356350"/>
            <a:ext cx="2743200" cy="365125"/>
          </a:xfrm>
        </p:spPr>
        <p:txBody>
          <a:bodyPr/>
          <a:lstStyle/>
          <a:p>
            <a:fld id="{CE01C63D-7E24-4181-9D9B-469EEC636283}" type="datetime1">
              <a:rPr lang="en-US" smtClean="0"/>
              <a:t>4/15/25</a:t>
            </a:fld>
            <a:endParaRPr lang="en-US" dirty="0"/>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32154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Quadra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10" name="Text Placeholder 5">
            <a:extLst>
              <a:ext uri="{FF2B5EF4-FFF2-40B4-BE49-F238E27FC236}">
                <a16:creationId xmlns:a16="http://schemas.microsoft.com/office/drawing/2014/main" id="{6CD52AD9-4495-432B-B01C-26AAF0EAA89F}"/>
              </a:ext>
            </a:extLst>
          </p:cNvPr>
          <p:cNvSpPr>
            <a:spLocks noGrp="1"/>
          </p:cNvSpPr>
          <p:nvPr>
            <p:ph type="body" sz="quarter" idx="12" hasCustomPrompt="1"/>
          </p:nvPr>
        </p:nvSpPr>
        <p:spPr>
          <a:xfrm>
            <a:off x="4992992" y="2232908"/>
            <a:ext cx="2194560" cy="274320"/>
          </a:xfrm>
        </p:spPr>
        <p:txBody>
          <a:bodyPr>
            <a:noAutofit/>
          </a:bodyPr>
          <a:lstStyle>
            <a:lvl1pPr marL="0" indent="0" algn="ctr">
              <a:buFont typeface="Arial" panose="020B0604020202020204" pitchFamily="34" charset="0"/>
              <a:buNone/>
              <a:defRPr sz="1200" b="1">
                <a:solidFill>
                  <a:schemeClr val="accent4"/>
                </a:solidFill>
              </a:defRPr>
            </a:lvl1pPr>
          </a:lstStyle>
          <a:p>
            <a:pPr lvl="0"/>
            <a:r>
              <a:rPr lang="en-US" dirty="0"/>
              <a:t>QUADRANT TITLE</a:t>
            </a:r>
          </a:p>
        </p:txBody>
      </p:sp>
      <p:sp>
        <p:nvSpPr>
          <p:cNvPr id="12" name="Text Placeholder 5">
            <a:extLst>
              <a:ext uri="{FF2B5EF4-FFF2-40B4-BE49-F238E27FC236}">
                <a16:creationId xmlns:a16="http://schemas.microsoft.com/office/drawing/2014/main" id="{AF9EB7E7-72B3-4FD3-B153-815A53CB1B7D}"/>
              </a:ext>
            </a:extLst>
          </p:cNvPr>
          <p:cNvSpPr>
            <a:spLocks noGrp="1"/>
          </p:cNvSpPr>
          <p:nvPr>
            <p:ph type="body" sz="quarter" idx="14" hasCustomPrompt="1"/>
          </p:nvPr>
        </p:nvSpPr>
        <p:spPr>
          <a:xfrm>
            <a:off x="708728" y="3494402"/>
            <a:ext cx="2194560" cy="274320"/>
          </a:xfrm>
        </p:spPr>
        <p:txBody>
          <a:bodyPr>
            <a:noAutofit/>
          </a:bodyPr>
          <a:lstStyle>
            <a:lvl1pPr marL="0" indent="0" algn="l">
              <a:buFont typeface="Arial" panose="020B0604020202020204" pitchFamily="34" charset="0"/>
              <a:buNone/>
              <a:defRPr sz="1200" b="1">
                <a:solidFill>
                  <a:schemeClr val="accent4"/>
                </a:solidFill>
              </a:defRPr>
            </a:lvl1pPr>
          </a:lstStyle>
          <a:p>
            <a:pPr lvl="0"/>
            <a:r>
              <a:rPr lang="en-US" dirty="0"/>
              <a:t>QUADRANT TITLE</a:t>
            </a:r>
          </a:p>
        </p:txBody>
      </p:sp>
      <p:sp>
        <p:nvSpPr>
          <p:cNvPr id="13" name="Text Placeholder 5">
            <a:extLst>
              <a:ext uri="{FF2B5EF4-FFF2-40B4-BE49-F238E27FC236}">
                <a16:creationId xmlns:a16="http://schemas.microsoft.com/office/drawing/2014/main" id="{139AE34A-A4BE-43AA-9A69-9A18D5FC53D8}"/>
              </a:ext>
            </a:extLst>
          </p:cNvPr>
          <p:cNvSpPr>
            <a:spLocks noGrp="1"/>
          </p:cNvSpPr>
          <p:nvPr>
            <p:ph type="body" sz="quarter" idx="15" hasCustomPrompt="1"/>
          </p:nvPr>
        </p:nvSpPr>
        <p:spPr>
          <a:xfrm>
            <a:off x="9310732" y="3494402"/>
            <a:ext cx="2194560" cy="274320"/>
          </a:xfrm>
        </p:spPr>
        <p:txBody>
          <a:bodyPr>
            <a:noAutofit/>
          </a:bodyPr>
          <a:lstStyle>
            <a:lvl1pPr marL="0" indent="0" algn="r">
              <a:buFont typeface="Arial" panose="020B0604020202020204" pitchFamily="34" charset="0"/>
              <a:buNone/>
              <a:defRPr sz="1200" b="1">
                <a:solidFill>
                  <a:schemeClr val="accent4"/>
                </a:solidFill>
              </a:defRPr>
            </a:lvl1pPr>
          </a:lstStyle>
          <a:p>
            <a:pPr lvl="0"/>
            <a:r>
              <a:rPr lang="en-US" dirty="0"/>
              <a:t>QUADRANT TITLE</a:t>
            </a:r>
          </a:p>
        </p:txBody>
      </p:sp>
      <p:sp>
        <p:nvSpPr>
          <p:cNvPr id="11" name="Text Placeholder 5">
            <a:extLst>
              <a:ext uri="{FF2B5EF4-FFF2-40B4-BE49-F238E27FC236}">
                <a16:creationId xmlns:a16="http://schemas.microsoft.com/office/drawing/2014/main" id="{23E8F54F-C5BD-4FE6-BB69-FEC69BC0FDDD}"/>
              </a:ext>
            </a:extLst>
          </p:cNvPr>
          <p:cNvSpPr>
            <a:spLocks noGrp="1"/>
          </p:cNvSpPr>
          <p:nvPr>
            <p:ph type="body" sz="quarter" idx="13" hasCustomPrompt="1"/>
          </p:nvPr>
        </p:nvSpPr>
        <p:spPr>
          <a:xfrm>
            <a:off x="4992992" y="5287722"/>
            <a:ext cx="2194560" cy="274320"/>
          </a:xfrm>
        </p:spPr>
        <p:txBody>
          <a:bodyPr>
            <a:noAutofit/>
          </a:bodyPr>
          <a:lstStyle>
            <a:lvl1pPr marL="0" indent="0" algn="ctr">
              <a:buFont typeface="Arial" panose="020B0604020202020204" pitchFamily="34" charset="0"/>
              <a:buNone/>
              <a:defRPr sz="1200" b="1">
                <a:solidFill>
                  <a:schemeClr val="accent4"/>
                </a:solidFill>
              </a:defRPr>
            </a:lvl1pPr>
          </a:lstStyle>
          <a:p>
            <a:pPr lvl="0"/>
            <a:r>
              <a:rPr lang="en-US" dirty="0"/>
              <a:t>QUADRANT TITLE</a:t>
            </a:r>
          </a:p>
        </p:txBody>
      </p:sp>
      <p:grpSp>
        <p:nvGrpSpPr>
          <p:cNvPr id="3" name="Group 2">
            <a:extLst>
              <a:ext uri="{FF2B5EF4-FFF2-40B4-BE49-F238E27FC236}">
                <a16:creationId xmlns:a16="http://schemas.microsoft.com/office/drawing/2014/main" id="{37F7357E-EB66-4B24-BD83-CDF02BFEB8AD}"/>
              </a:ext>
              <a:ext uri="{C183D7F6-B498-43B3-948B-1728B52AA6E4}">
                <adec:decorative xmlns:adec="http://schemas.microsoft.com/office/drawing/2017/decorative" val="1"/>
              </a:ext>
            </a:extLst>
          </p:cNvPr>
          <p:cNvGrpSpPr/>
          <p:nvPr userDrawn="1"/>
        </p:nvGrpSpPr>
        <p:grpSpPr>
          <a:xfrm>
            <a:off x="767923" y="2586939"/>
            <a:ext cx="10677317" cy="2637195"/>
            <a:chOff x="767923" y="2586939"/>
            <a:chExt cx="10677317" cy="2637195"/>
          </a:xfrm>
        </p:grpSpPr>
        <p:sp>
          <p:nvSpPr>
            <p:cNvPr id="26" name="Freeform: Shape 25">
              <a:extLst>
                <a:ext uri="{FF2B5EF4-FFF2-40B4-BE49-F238E27FC236}">
                  <a16:creationId xmlns:a16="http://schemas.microsoft.com/office/drawing/2014/main" id="{E5CC96AF-1ECA-45C5-A903-6341850289F9}"/>
                </a:ext>
              </a:extLst>
            </p:cNvPr>
            <p:cNvSpPr/>
            <p:nvPr userDrawn="1"/>
          </p:nvSpPr>
          <p:spPr>
            <a:xfrm>
              <a:off x="6098501" y="2586991"/>
              <a:ext cx="46095" cy="1231565"/>
            </a:xfrm>
            <a:custGeom>
              <a:avLst/>
              <a:gdLst>
                <a:gd name="connsiteX0" fmla="*/ 375 w 46095"/>
                <a:gd name="connsiteY0" fmla="*/ 0 h 1231565"/>
                <a:gd name="connsiteX1" fmla="*/ 46095 w 46095"/>
                <a:gd name="connsiteY1" fmla="*/ 114776 h 1231565"/>
                <a:gd name="connsiteX2" fmla="*/ 46095 w 46095"/>
                <a:gd name="connsiteY2" fmla="*/ 1231565 h 1231565"/>
                <a:gd name="connsiteX3" fmla="*/ 0 w 46095"/>
                <a:gd name="connsiteY3" fmla="*/ 1231565 h 1231565"/>
                <a:gd name="connsiteX4" fmla="*/ 0 w 46095"/>
                <a:gd name="connsiteY4" fmla="*/ 942 h 1231565"/>
                <a:gd name="connsiteX5" fmla="*/ 375 w 46095"/>
                <a:gd name="connsiteY5" fmla="*/ 0 h 1231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095" h="1231565">
                  <a:moveTo>
                    <a:pt x="375" y="0"/>
                  </a:moveTo>
                  <a:lnTo>
                    <a:pt x="46095" y="114776"/>
                  </a:lnTo>
                  <a:lnTo>
                    <a:pt x="46095" y="1231565"/>
                  </a:lnTo>
                  <a:lnTo>
                    <a:pt x="0" y="1231565"/>
                  </a:lnTo>
                  <a:lnTo>
                    <a:pt x="0" y="942"/>
                  </a:lnTo>
                  <a:lnTo>
                    <a:pt x="375"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5" name="Freeform: Shape 24">
              <a:extLst>
                <a:ext uri="{FF2B5EF4-FFF2-40B4-BE49-F238E27FC236}">
                  <a16:creationId xmlns:a16="http://schemas.microsoft.com/office/drawing/2014/main" id="{07574821-21A4-483A-9824-B9CB9EC4B770}"/>
                </a:ext>
              </a:extLst>
            </p:cNvPr>
            <p:cNvSpPr/>
            <p:nvPr userDrawn="1"/>
          </p:nvSpPr>
          <p:spPr>
            <a:xfrm>
              <a:off x="6053156" y="3818555"/>
              <a:ext cx="45345" cy="97190"/>
            </a:xfrm>
            <a:custGeom>
              <a:avLst/>
              <a:gdLst>
                <a:gd name="connsiteX0" fmla="*/ 0 w 45345"/>
                <a:gd name="connsiteY0" fmla="*/ 0 h 97190"/>
                <a:gd name="connsiteX1" fmla="*/ 45345 w 45345"/>
                <a:gd name="connsiteY1" fmla="*/ 0 h 97190"/>
                <a:gd name="connsiteX2" fmla="*/ 45345 w 45345"/>
                <a:gd name="connsiteY2" fmla="*/ 97190 h 97190"/>
                <a:gd name="connsiteX3" fmla="*/ 0 w 45345"/>
                <a:gd name="connsiteY3" fmla="*/ 97190 h 97190"/>
                <a:gd name="connsiteX4" fmla="*/ 0 w 45345"/>
                <a:gd name="connsiteY4" fmla="*/ 0 h 97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345" h="97190">
                  <a:moveTo>
                    <a:pt x="0" y="0"/>
                  </a:moveTo>
                  <a:lnTo>
                    <a:pt x="45345" y="0"/>
                  </a:lnTo>
                  <a:lnTo>
                    <a:pt x="45345" y="97190"/>
                  </a:lnTo>
                  <a:lnTo>
                    <a:pt x="0" y="97190"/>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2" name="Freeform: Shape 21">
              <a:extLst>
                <a:ext uri="{FF2B5EF4-FFF2-40B4-BE49-F238E27FC236}">
                  <a16:creationId xmlns:a16="http://schemas.microsoft.com/office/drawing/2014/main" id="{F8C191E1-94CD-4DEF-9125-7E667370926A}"/>
                </a:ext>
              </a:extLst>
            </p:cNvPr>
            <p:cNvSpPr/>
            <p:nvPr userDrawn="1"/>
          </p:nvSpPr>
          <p:spPr>
            <a:xfrm>
              <a:off x="6098500" y="2586939"/>
              <a:ext cx="111238" cy="1231616"/>
            </a:xfrm>
            <a:custGeom>
              <a:avLst/>
              <a:gdLst>
                <a:gd name="connsiteX0" fmla="*/ 0 w 111238"/>
                <a:gd name="connsiteY0" fmla="*/ 0 h 1231616"/>
                <a:gd name="connsiteX1" fmla="*/ 111238 w 111238"/>
                <a:gd name="connsiteY1" fmla="*/ 0 h 1231616"/>
                <a:gd name="connsiteX2" fmla="*/ 111238 w 111238"/>
                <a:gd name="connsiteY2" fmla="*/ 1231616 h 1231616"/>
                <a:gd name="connsiteX3" fmla="*/ 46095 w 111238"/>
                <a:gd name="connsiteY3" fmla="*/ 1231616 h 1231616"/>
                <a:gd name="connsiteX4" fmla="*/ 46095 w 111238"/>
                <a:gd name="connsiteY4" fmla="*/ 114827 h 1231616"/>
                <a:gd name="connsiteX5" fmla="*/ 375 w 111238"/>
                <a:gd name="connsiteY5" fmla="*/ 51 h 1231616"/>
                <a:gd name="connsiteX6" fmla="*/ 0 w 111238"/>
                <a:gd name="connsiteY6" fmla="*/ 993 h 1231616"/>
                <a:gd name="connsiteX7" fmla="*/ 0 w 111238"/>
                <a:gd name="connsiteY7" fmla="*/ 0 h 123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1238" h="1231616">
                  <a:moveTo>
                    <a:pt x="0" y="0"/>
                  </a:moveTo>
                  <a:lnTo>
                    <a:pt x="111238" y="0"/>
                  </a:lnTo>
                  <a:lnTo>
                    <a:pt x="111238" y="1231616"/>
                  </a:lnTo>
                  <a:lnTo>
                    <a:pt x="46095" y="1231616"/>
                  </a:lnTo>
                  <a:lnTo>
                    <a:pt x="46095" y="114827"/>
                  </a:lnTo>
                  <a:lnTo>
                    <a:pt x="375" y="51"/>
                  </a:lnTo>
                  <a:lnTo>
                    <a:pt x="0" y="9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Rectangle 20">
              <a:extLst>
                <a:ext uri="{FF2B5EF4-FFF2-40B4-BE49-F238E27FC236}">
                  <a16:creationId xmlns:a16="http://schemas.microsoft.com/office/drawing/2014/main" id="{7E6DEF02-ADC5-487F-AA38-28AE410EBEB1}"/>
                </a:ext>
              </a:extLst>
            </p:cNvPr>
            <p:cNvSpPr/>
            <p:nvPr userDrawn="1"/>
          </p:nvSpPr>
          <p:spPr>
            <a:xfrm>
              <a:off x="6053156" y="2587933"/>
              <a:ext cx="36576" cy="1262045"/>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Rectangle 19">
              <a:extLst>
                <a:ext uri="{FF2B5EF4-FFF2-40B4-BE49-F238E27FC236}">
                  <a16:creationId xmlns:a16="http://schemas.microsoft.com/office/drawing/2014/main" id="{7F5BD053-8127-4207-8BB6-88934D1FE4A5}"/>
                </a:ext>
              </a:extLst>
            </p:cNvPr>
            <p:cNvSpPr/>
            <p:nvPr userDrawn="1"/>
          </p:nvSpPr>
          <p:spPr>
            <a:xfrm>
              <a:off x="767923" y="3818556"/>
              <a:ext cx="5349240"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Rectangle 17">
              <a:extLst>
                <a:ext uri="{FF2B5EF4-FFF2-40B4-BE49-F238E27FC236}">
                  <a16:creationId xmlns:a16="http://schemas.microsoft.com/office/drawing/2014/main" id="{06CFD50B-0B31-48EB-8D44-673C8CEC29B7}"/>
                </a:ext>
              </a:extLst>
            </p:cNvPr>
            <p:cNvSpPr/>
            <p:nvPr userDrawn="1"/>
          </p:nvSpPr>
          <p:spPr>
            <a:xfrm>
              <a:off x="6117163" y="3818554"/>
              <a:ext cx="5328077" cy="36576"/>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Rectangle 16">
              <a:extLst>
                <a:ext uri="{FF2B5EF4-FFF2-40B4-BE49-F238E27FC236}">
                  <a16:creationId xmlns:a16="http://schemas.microsoft.com/office/drawing/2014/main" id="{3C715010-62CF-4E58-992F-47427FCB0C02}"/>
                </a:ext>
              </a:extLst>
            </p:cNvPr>
            <p:cNvSpPr/>
            <p:nvPr userDrawn="1"/>
          </p:nvSpPr>
          <p:spPr>
            <a:xfrm>
              <a:off x="6053155" y="3852534"/>
              <a:ext cx="36576" cy="13716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27" name="Date Placeholder 1">
            <a:extLst>
              <a:ext uri="{FF2B5EF4-FFF2-40B4-BE49-F238E27FC236}">
                <a16:creationId xmlns:a16="http://schemas.microsoft.com/office/drawing/2014/main" id="{17311117-A0EF-438B-BF68-75DF09D85045}"/>
              </a:ext>
            </a:extLst>
          </p:cNvPr>
          <p:cNvSpPr>
            <a:spLocks noGrp="1"/>
          </p:cNvSpPr>
          <p:nvPr>
            <p:ph type="dt" sz="half" idx="16"/>
          </p:nvPr>
        </p:nvSpPr>
        <p:spPr>
          <a:xfrm>
            <a:off x="838200" y="6356350"/>
            <a:ext cx="2743200" cy="365125"/>
          </a:xfrm>
        </p:spPr>
        <p:txBody>
          <a:bodyPr/>
          <a:lstStyle/>
          <a:p>
            <a:fld id="{D45DEFCA-72AF-4B79-ADE5-2CA68D15E106}" type="datetime1">
              <a:rPr lang="en-US" smtClean="0"/>
              <a:t>4/15/25</a:t>
            </a:fld>
            <a:endParaRPr lang="en-US" dirty="0"/>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4278033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Growth strateg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6B45A-9FA0-4D2A-8BEF-4709BD5C14CA}"/>
              </a:ext>
            </a:extLst>
          </p:cNvPr>
          <p:cNvSpPr>
            <a:spLocks noGrp="1"/>
          </p:cNvSpPr>
          <p:nvPr>
            <p:ph type="title"/>
          </p:nvPr>
        </p:nvSpPr>
        <p:spPr>
          <a:xfrm>
            <a:off x="838200" y="365125"/>
            <a:ext cx="10515600" cy="1059924"/>
          </a:xfrm>
        </p:spPr>
        <p:txBody>
          <a:bodyPr bIns="91440" anchor="b"/>
          <a:lstStyle>
            <a:lvl1pPr algn="ctr">
              <a:defRPr>
                <a:solidFill>
                  <a:schemeClr val="tx1">
                    <a:lumMod val="50000"/>
                    <a:lumOff val="50000"/>
                  </a:schemeClr>
                </a:solidFill>
              </a:defRPr>
            </a:lvl1pPr>
          </a:lstStyle>
          <a:p>
            <a:r>
              <a:rPr lang="en-US"/>
              <a:t>Click to edit Master title style</a:t>
            </a:r>
            <a:endParaRPr lang="en-US" dirty="0"/>
          </a:p>
        </p:txBody>
      </p:sp>
      <p:sp>
        <p:nvSpPr>
          <p:cNvPr id="13" name="Text Placeholder 2">
            <a:extLst>
              <a:ext uri="{FF2B5EF4-FFF2-40B4-BE49-F238E27FC236}">
                <a16:creationId xmlns:a16="http://schemas.microsoft.com/office/drawing/2014/main" id="{8FDD847D-284F-43B9-91A9-0A2AE4977EE1}"/>
              </a:ext>
            </a:extLst>
          </p:cNvPr>
          <p:cNvSpPr>
            <a:spLocks noGrp="1"/>
          </p:cNvSpPr>
          <p:nvPr>
            <p:ph type="body" idx="1"/>
          </p:nvPr>
        </p:nvSpPr>
        <p:spPr>
          <a:xfrm>
            <a:off x="831850" y="1426525"/>
            <a:ext cx="10515600" cy="457200"/>
          </a:xfrm>
        </p:spPr>
        <p:txBody>
          <a:bodyPr>
            <a:normAutofit/>
          </a:bodyPr>
          <a:lstStyle>
            <a:lvl1pPr marL="0" indent="0" algn="ctr">
              <a:buNone/>
              <a:defRPr sz="2000">
                <a:solidFill>
                  <a:schemeClr val="tx1">
                    <a:lumMod val="65000"/>
                    <a:lumOff val="3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1097280" y="2458260"/>
            <a:ext cx="3200400" cy="731520"/>
          </a:xfrm>
          <a:solidFill>
            <a:schemeClr val="accent2"/>
          </a:solidFill>
        </p:spPr>
        <p:txBody>
          <a:bodyPr anchor="ctr" anchorCtr="1">
            <a:normAutofit/>
          </a:bodyPr>
          <a:lstStyle>
            <a:lvl1pPr marL="0" indent="0" algn="ctr">
              <a:buNone/>
              <a:defRPr sz="2000" b="0">
                <a:solidFill>
                  <a:schemeClr val="tx1"/>
                </a:solidFill>
                <a:latin typeface="+mj-lt"/>
              </a:defRPr>
            </a:lvl1pPr>
          </a:lstStyle>
          <a:p>
            <a:pPr lvl="0"/>
            <a:r>
              <a:rPr lang="en-US" dirty="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1095593" y="3191256"/>
            <a:ext cx="3200400" cy="2465883"/>
          </a:xfrm>
          <a:noFill/>
          <a:ln>
            <a:solidFill>
              <a:schemeClr val="accent2"/>
            </a:solidFill>
          </a:ln>
        </p:spPr>
        <p:txBody>
          <a:bodyPr lIns="182880" tIns="91440" rIns="18288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a:r>
              <a:rPr lang="en-US" dirty="0"/>
              <a:t>Click to add text</a:t>
            </a:r>
          </a:p>
        </p:txBody>
      </p:sp>
      <p:sp>
        <p:nvSpPr>
          <p:cNvPr id="16" name="Text Placeholder 15">
            <a:extLst>
              <a:ext uri="{FF2B5EF4-FFF2-40B4-BE49-F238E27FC236}">
                <a16:creationId xmlns:a16="http://schemas.microsoft.com/office/drawing/2014/main" id="{45F3F79F-C68B-4A8C-B9F0-4BF82DCC6D5F}"/>
              </a:ext>
            </a:extLst>
          </p:cNvPr>
          <p:cNvSpPr>
            <a:spLocks noGrp="1"/>
          </p:cNvSpPr>
          <p:nvPr>
            <p:ph type="body" sz="quarter" idx="24" hasCustomPrompt="1"/>
          </p:nvPr>
        </p:nvSpPr>
        <p:spPr>
          <a:xfrm>
            <a:off x="4625274" y="2458260"/>
            <a:ext cx="3200400" cy="731520"/>
          </a:xfrm>
          <a:solidFill>
            <a:schemeClr val="accent2"/>
          </a:solidFill>
        </p:spPr>
        <p:txBody>
          <a:bodyPr anchor="ctr" anchorCtr="1">
            <a:normAutofit/>
          </a:bodyPr>
          <a:lstStyle>
            <a:lvl1pPr marL="0" indent="0" algn="ctr">
              <a:buNone/>
              <a:defRPr sz="2000" b="0">
                <a:solidFill>
                  <a:schemeClr val="tx1"/>
                </a:solidFill>
                <a:latin typeface="+mj-lt"/>
              </a:defRPr>
            </a:lvl1pPr>
          </a:lstStyle>
          <a:p>
            <a:pPr lvl="0"/>
            <a:r>
              <a:rPr lang="en-US" dirty="0"/>
              <a:t>Click to add subtitle</a:t>
            </a:r>
          </a:p>
        </p:txBody>
      </p:sp>
      <p:sp>
        <p:nvSpPr>
          <p:cNvPr id="18" name="Text Placeholder 18">
            <a:extLst>
              <a:ext uri="{FF2B5EF4-FFF2-40B4-BE49-F238E27FC236}">
                <a16:creationId xmlns:a16="http://schemas.microsoft.com/office/drawing/2014/main" id="{7E2099CC-3C3F-4C3B-825F-C69EBE0F0D18}"/>
              </a:ext>
            </a:extLst>
          </p:cNvPr>
          <p:cNvSpPr>
            <a:spLocks noGrp="1"/>
          </p:cNvSpPr>
          <p:nvPr>
            <p:ph type="body" sz="quarter" idx="25" hasCustomPrompt="1"/>
          </p:nvPr>
        </p:nvSpPr>
        <p:spPr>
          <a:xfrm>
            <a:off x="4626864" y="3191256"/>
            <a:ext cx="3200400" cy="2465883"/>
          </a:xfrm>
          <a:noFill/>
          <a:ln>
            <a:solidFill>
              <a:schemeClr val="accent2"/>
            </a:solidFill>
          </a:ln>
        </p:spPr>
        <p:txBody>
          <a:bodyPr lIns="182880" tIns="182880" rIns="18288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a:r>
              <a:rPr lang="en-US" dirty="0"/>
              <a:t>Click to add text</a:t>
            </a:r>
          </a:p>
        </p:txBody>
      </p:sp>
      <p:sp>
        <p:nvSpPr>
          <p:cNvPr id="20" name="Text Placeholder 15">
            <a:extLst>
              <a:ext uri="{FF2B5EF4-FFF2-40B4-BE49-F238E27FC236}">
                <a16:creationId xmlns:a16="http://schemas.microsoft.com/office/drawing/2014/main" id="{D904408A-D9CD-40EC-A60A-5AFD4501F7B0}"/>
              </a:ext>
            </a:extLst>
          </p:cNvPr>
          <p:cNvSpPr>
            <a:spLocks noGrp="1"/>
          </p:cNvSpPr>
          <p:nvPr>
            <p:ph type="body" sz="quarter" idx="26" hasCustomPrompt="1"/>
          </p:nvPr>
        </p:nvSpPr>
        <p:spPr>
          <a:xfrm>
            <a:off x="8153269" y="2458260"/>
            <a:ext cx="3200400" cy="731520"/>
          </a:xfrm>
          <a:solidFill>
            <a:schemeClr val="accent2"/>
          </a:solidFill>
        </p:spPr>
        <p:txBody>
          <a:bodyPr anchor="ctr" anchorCtr="1">
            <a:normAutofit/>
          </a:bodyPr>
          <a:lstStyle>
            <a:lvl1pPr marL="0" indent="0" algn="ctr">
              <a:buNone/>
              <a:defRPr sz="2000" b="0">
                <a:solidFill>
                  <a:schemeClr val="tx1"/>
                </a:solidFill>
                <a:latin typeface="+mj-lt"/>
              </a:defRPr>
            </a:lvl1pPr>
          </a:lstStyle>
          <a:p>
            <a:pPr lvl="0"/>
            <a:r>
              <a:rPr lang="en-US" dirty="0"/>
              <a:t>Click to add subtitle</a:t>
            </a:r>
          </a:p>
        </p:txBody>
      </p:sp>
      <p:sp>
        <p:nvSpPr>
          <p:cNvPr id="21" name="Text Placeholder 18">
            <a:extLst>
              <a:ext uri="{FF2B5EF4-FFF2-40B4-BE49-F238E27FC236}">
                <a16:creationId xmlns:a16="http://schemas.microsoft.com/office/drawing/2014/main" id="{F6FD60C1-21C4-4DFB-A5A9-717DE2A98BA9}"/>
              </a:ext>
            </a:extLst>
          </p:cNvPr>
          <p:cNvSpPr>
            <a:spLocks noGrp="1"/>
          </p:cNvSpPr>
          <p:nvPr>
            <p:ph type="body" sz="quarter" idx="27" hasCustomPrompt="1"/>
          </p:nvPr>
        </p:nvSpPr>
        <p:spPr>
          <a:xfrm>
            <a:off x="8156448" y="3191256"/>
            <a:ext cx="3200400" cy="2465883"/>
          </a:xfrm>
          <a:noFill/>
          <a:ln>
            <a:solidFill>
              <a:schemeClr val="accent2"/>
            </a:solidFill>
          </a:ln>
        </p:spPr>
        <p:txBody>
          <a:bodyPr lIns="182880" tIns="182880" rIns="182880" anchor="t" anchorCtr="1">
            <a:normAutofit/>
          </a:bodyPr>
          <a:lstStyle>
            <a:lvl1pPr marL="0" indent="0" algn="ctr">
              <a:lnSpc>
                <a:spcPts val="2400"/>
              </a:lnSpc>
              <a:spcBef>
                <a:spcPts val="0"/>
              </a:spcBef>
              <a:buFont typeface="Arial" panose="020B0604020202020204" pitchFamily="34" charset="0"/>
              <a:buNone/>
              <a:defRPr sz="1400">
                <a:solidFill>
                  <a:schemeClr val="tx1"/>
                </a:solidFill>
              </a:defRPr>
            </a:lvl1pPr>
          </a:lstStyle>
          <a:p>
            <a:pPr lvl="0"/>
            <a:r>
              <a:rPr lang="en-US" dirty="0"/>
              <a:t>Click to add text</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fld id="{9FAB6A18-CBE0-46A4-A3BB-9E99EAD2958F}" type="datetime1">
              <a:rPr lang="en-US" smtClean="0"/>
              <a:t>4/15/25</a:t>
            </a:fld>
            <a:endParaRPr lang="en-US" dirty="0"/>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9158638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hart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E034D-C1DD-48C0-BB6B-FDC6F8EBA558}"/>
              </a:ext>
            </a:extLst>
          </p:cNvPr>
          <p:cNvSpPr>
            <a:spLocks noGrp="1"/>
          </p:cNvSpPr>
          <p:nvPr>
            <p:ph type="title"/>
          </p:nvPr>
        </p:nvSpPr>
        <p:spPr>
          <a:xfrm>
            <a:off x="839788" y="365125"/>
            <a:ext cx="10515600" cy="1325563"/>
          </a:xfrm>
        </p:spPr>
        <p:txBody>
          <a:bodyPr/>
          <a:lstStyle>
            <a:lvl1pPr algn="ctr">
              <a:defRPr/>
            </a:lvl1pPr>
          </a:lstStyle>
          <a:p>
            <a:r>
              <a:rPr lang="en-US"/>
              <a:t>Click to edit Master title style</a:t>
            </a:r>
            <a:endParaRPr lang="en-US" dirty="0"/>
          </a:p>
        </p:txBody>
      </p:sp>
      <p:sp>
        <p:nvSpPr>
          <p:cNvPr id="10" name="Text Placeholder 2">
            <a:extLst>
              <a:ext uri="{FF2B5EF4-FFF2-40B4-BE49-F238E27FC236}">
                <a16:creationId xmlns:a16="http://schemas.microsoft.com/office/drawing/2014/main" id="{0DD8E1C1-2F29-4EF8-B7B9-75E2DC5049C7}"/>
              </a:ext>
            </a:extLst>
          </p:cNvPr>
          <p:cNvSpPr>
            <a:spLocks noGrp="1"/>
          </p:cNvSpPr>
          <p:nvPr>
            <p:ph type="body" idx="13"/>
          </p:nvPr>
        </p:nvSpPr>
        <p:spPr>
          <a:xfrm>
            <a:off x="831850" y="1426525"/>
            <a:ext cx="10515600" cy="457200"/>
          </a:xfrm>
        </p:spPr>
        <p:txBody>
          <a:bodyPr>
            <a:normAutofit/>
          </a:bodyPr>
          <a:lstStyle>
            <a:lvl1pPr marL="0" indent="0" algn="ct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3" name="Text Placeholder 2">
            <a:extLst>
              <a:ext uri="{FF2B5EF4-FFF2-40B4-BE49-F238E27FC236}">
                <a16:creationId xmlns:a16="http://schemas.microsoft.com/office/drawing/2014/main" id="{D77FFB71-D3BF-4723-8C5E-44AD8F0E924D}"/>
              </a:ext>
            </a:extLst>
          </p:cNvPr>
          <p:cNvSpPr>
            <a:spLocks noGrp="1"/>
          </p:cNvSpPr>
          <p:nvPr>
            <p:ph type="body" idx="1"/>
          </p:nvPr>
        </p:nvSpPr>
        <p:spPr>
          <a:xfrm>
            <a:off x="706438" y="2071688"/>
            <a:ext cx="5029200" cy="457200"/>
          </a:xfrm>
        </p:spPr>
        <p:txBody>
          <a:bodyPr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91BC8B9-8F2B-4131-A090-0ACBEEE80BB7}"/>
              </a:ext>
            </a:extLst>
          </p:cNvPr>
          <p:cNvSpPr>
            <a:spLocks noGrp="1"/>
          </p:cNvSpPr>
          <p:nvPr>
            <p:ph sz="half" idx="2"/>
          </p:nvPr>
        </p:nvSpPr>
        <p:spPr>
          <a:xfrm>
            <a:off x="706438" y="2641555"/>
            <a:ext cx="50292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1714E40B-C52C-407A-9311-46FDCD84CB5A}"/>
              </a:ext>
            </a:extLst>
          </p:cNvPr>
          <p:cNvSpPr>
            <a:spLocks noGrp="1"/>
          </p:cNvSpPr>
          <p:nvPr>
            <p:ph type="body" sz="quarter" idx="3"/>
          </p:nvPr>
        </p:nvSpPr>
        <p:spPr>
          <a:xfrm>
            <a:off x="6467475" y="2071688"/>
            <a:ext cx="5029200" cy="457200"/>
          </a:xfrm>
        </p:spPr>
        <p:txBody>
          <a:bodyPr anchor="ctr" anchorCtr="0">
            <a:normAutofit/>
          </a:bodyPr>
          <a:lstStyle>
            <a:lvl1pPr marL="0" indent="0">
              <a:buNone/>
              <a:defRPr sz="2000" b="0">
                <a:solidFill>
                  <a:schemeClr val="tx1">
                    <a:lumMod val="65000"/>
                    <a:lumOff val="3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96ED23-22F0-421E-849C-630BEABF8BD0}"/>
              </a:ext>
            </a:extLst>
          </p:cNvPr>
          <p:cNvSpPr>
            <a:spLocks noGrp="1"/>
          </p:cNvSpPr>
          <p:nvPr>
            <p:ph sz="quarter" idx="4"/>
          </p:nvPr>
        </p:nvSpPr>
        <p:spPr>
          <a:xfrm>
            <a:off x="6467475" y="2641555"/>
            <a:ext cx="50292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0A2F77-6CFB-4347-9224-EFAA0C0EF3DB}"/>
              </a:ext>
            </a:extLst>
          </p:cNvPr>
          <p:cNvSpPr>
            <a:spLocks noGrp="1"/>
          </p:cNvSpPr>
          <p:nvPr>
            <p:ph type="dt" sz="half" idx="10"/>
          </p:nvPr>
        </p:nvSpPr>
        <p:spPr/>
        <p:txBody>
          <a:bodyPr/>
          <a:lstStyle/>
          <a:p>
            <a:fld id="{C9FB46AD-FAB8-4392-8BE0-AF01FE399841}" type="datetime1">
              <a:rPr lang="en-US" smtClean="0"/>
              <a:t>4/15/25</a:t>
            </a:fld>
            <a:endParaRPr lang="en-US" dirty="0"/>
          </a:p>
        </p:txBody>
      </p:sp>
      <p:sp>
        <p:nvSpPr>
          <p:cNvPr id="8" name="Footer Placeholder 7">
            <a:extLst>
              <a:ext uri="{FF2B5EF4-FFF2-40B4-BE49-F238E27FC236}">
                <a16:creationId xmlns:a16="http://schemas.microsoft.com/office/drawing/2014/main" id="{97C1F45E-8700-4861-AD21-BB7A09E1305A}"/>
              </a:ext>
            </a:extLst>
          </p:cNvPr>
          <p:cNvSpPr>
            <a:spLocks noGrp="1"/>
          </p:cNvSpPr>
          <p:nvPr>
            <p:ph type="ftr" sz="quarter" idx="11"/>
          </p:nvPr>
        </p:nvSpPr>
        <p:spPr/>
        <p:txBody>
          <a:bodyPr/>
          <a:lstStyle/>
          <a:p>
            <a:r>
              <a:rPr lang="en-US" dirty="0"/>
              <a:t>Pitch deck title</a:t>
            </a:r>
          </a:p>
        </p:txBody>
      </p:sp>
      <p:sp>
        <p:nvSpPr>
          <p:cNvPr id="9" name="Slide Number Placeholder 8">
            <a:extLst>
              <a:ext uri="{FF2B5EF4-FFF2-40B4-BE49-F238E27FC236}">
                <a16:creationId xmlns:a16="http://schemas.microsoft.com/office/drawing/2014/main" id="{B7283171-31EE-44C7-A031-9F840EDEC10C}"/>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6926302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C626A5-4FF6-42BD-858A-AE4B2C23A6BC}"/>
              </a:ext>
            </a:extLst>
          </p:cNvPr>
          <p:cNvSpPr>
            <a:spLocks noGrp="1"/>
          </p:cNvSpPr>
          <p:nvPr>
            <p:ph type="title"/>
          </p:nvPr>
        </p:nvSpPr>
        <p:spPr/>
        <p:txBody>
          <a:bodyPr/>
          <a:lstStyle>
            <a:lvl1pPr algn="ctr">
              <a:defRPr>
                <a:solidFill>
                  <a:schemeClr val="tx1">
                    <a:lumMod val="50000"/>
                    <a:lumOff val="50000"/>
                  </a:schemeClr>
                </a:solidFill>
              </a:defRPr>
            </a:lvl1pPr>
          </a:lstStyle>
          <a:p>
            <a:r>
              <a:rPr lang="en-US"/>
              <a:t>Click to edit Master title style</a:t>
            </a:r>
            <a:endParaRPr lang="en-ZA" dirty="0"/>
          </a:p>
        </p:txBody>
      </p:sp>
      <p:sp>
        <p:nvSpPr>
          <p:cNvPr id="64" name="Text Placeholder 3">
            <a:extLst>
              <a:ext uri="{FF2B5EF4-FFF2-40B4-BE49-F238E27FC236}">
                <a16:creationId xmlns:a16="http://schemas.microsoft.com/office/drawing/2014/main" id="{A8B6EDEE-DE90-436D-BFA9-9709BE86FD0A}"/>
              </a:ext>
            </a:extLst>
          </p:cNvPr>
          <p:cNvSpPr>
            <a:spLocks noGrp="1"/>
          </p:cNvSpPr>
          <p:nvPr>
            <p:ph type="body" sz="quarter" idx="59" hasCustomPrompt="1"/>
          </p:nvPr>
        </p:nvSpPr>
        <p:spPr>
          <a:xfrm>
            <a:off x="2258568" y="2304288"/>
            <a:ext cx="1554480" cy="561975"/>
          </a:xfrm>
          <a:solidFill>
            <a:schemeClr val="accent3"/>
          </a:solidFill>
          <a:ln>
            <a:noFill/>
          </a:ln>
        </p:spPr>
        <p:txBody>
          <a:bodyPr tIns="36000" anchor="ctr" anchorCtr="0">
            <a:normAutofit/>
          </a:bodyPr>
          <a:lstStyle>
            <a:lvl1pPr marL="0" indent="0" algn="ctr">
              <a:lnSpc>
                <a:spcPct val="150000"/>
              </a:lnSpc>
              <a:spcBef>
                <a:spcPts val="3600"/>
              </a:spcBef>
              <a:buNone/>
              <a:defRPr sz="1100">
                <a:solidFill>
                  <a:schemeClr val="tx1">
                    <a:lumMod val="75000"/>
                    <a:lumOff val="25000"/>
                  </a:schemeClr>
                </a:solidFill>
                <a:latin typeface="+mj-lt"/>
              </a:defRPr>
            </a:lvl1pPr>
          </a:lstStyle>
          <a:p>
            <a:pPr lvl="0"/>
            <a:r>
              <a:rPr lang="en-US" dirty="0"/>
              <a:t>Item Title</a:t>
            </a:r>
            <a:endParaRPr lang="en-ZA" dirty="0"/>
          </a:p>
        </p:txBody>
      </p:sp>
      <p:sp>
        <p:nvSpPr>
          <p:cNvPr id="38" name="Text Placeholder 10">
            <a:extLst>
              <a:ext uri="{FF2B5EF4-FFF2-40B4-BE49-F238E27FC236}">
                <a16:creationId xmlns:a16="http://schemas.microsoft.com/office/drawing/2014/main" id="{5FBFE975-0A80-48E8-AA52-A4674F3B96A7}"/>
              </a:ext>
            </a:extLst>
          </p:cNvPr>
          <p:cNvSpPr>
            <a:spLocks noGrp="1"/>
          </p:cNvSpPr>
          <p:nvPr>
            <p:ph type="body" sz="quarter" idx="33" hasCustomPrompt="1"/>
          </p:nvPr>
        </p:nvSpPr>
        <p:spPr>
          <a:xfrm>
            <a:off x="914399" y="3354712"/>
            <a:ext cx="731520" cy="457200"/>
          </a:xfrm>
        </p:spPr>
        <p:txBody>
          <a:bodyPr anchor="ctr"/>
          <a:lstStyle>
            <a:lvl1pPr marL="0" indent="0" algn="ctr">
              <a:buNone/>
              <a:defRPr sz="1400" b="1">
                <a:solidFill>
                  <a:schemeClr val="tx1">
                    <a:lumMod val="65000"/>
                    <a:lumOff val="35000"/>
                  </a:schemeClr>
                </a:solidFill>
                <a:latin typeface="+mj-lt"/>
              </a:defRPr>
            </a:lvl1pPr>
          </a:lstStyle>
          <a:p>
            <a:pPr lvl="0"/>
            <a:r>
              <a:rPr lang="en-US" dirty="0"/>
              <a:t>Year</a:t>
            </a:r>
            <a:endParaRPr lang="en-ZA" dirty="0"/>
          </a:p>
        </p:txBody>
      </p:sp>
      <p:sp>
        <p:nvSpPr>
          <p:cNvPr id="39" name="Text Placeholder 10">
            <a:extLst>
              <a:ext uri="{FF2B5EF4-FFF2-40B4-BE49-F238E27FC236}">
                <a16:creationId xmlns:a16="http://schemas.microsoft.com/office/drawing/2014/main" id="{8BD9D56F-24FE-4F7D-8E40-A0D0AC719791}"/>
              </a:ext>
            </a:extLst>
          </p:cNvPr>
          <p:cNvSpPr>
            <a:spLocks noGrp="1"/>
          </p:cNvSpPr>
          <p:nvPr>
            <p:ph type="body" sz="quarter" idx="34" hasCustomPrompt="1"/>
          </p:nvPr>
        </p:nvSpPr>
        <p:spPr>
          <a:xfrm>
            <a:off x="196596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0" name="Text Placeholder 10">
            <a:extLst>
              <a:ext uri="{FF2B5EF4-FFF2-40B4-BE49-F238E27FC236}">
                <a16:creationId xmlns:a16="http://schemas.microsoft.com/office/drawing/2014/main" id="{D46B7BD9-7D98-4035-8A5E-463BD7C3BF1D}"/>
              </a:ext>
            </a:extLst>
          </p:cNvPr>
          <p:cNvSpPr>
            <a:spLocks noGrp="1"/>
          </p:cNvSpPr>
          <p:nvPr>
            <p:ph type="body" sz="quarter" idx="35" hasCustomPrompt="1"/>
          </p:nvPr>
        </p:nvSpPr>
        <p:spPr>
          <a:xfrm>
            <a:off x="275388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1" name="Text Placeholder 10">
            <a:extLst>
              <a:ext uri="{FF2B5EF4-FFF2-40B4-BE49-F238E27FC236}">
                <a16:creationId xmlns:a16="http://schemas.microsoft.com/office/drawing/2014/main" id="{8AA70B58-94EB-4879-8CBB-F170B13437D5}"/>
              </a:ext>
            </a:extLst>
          </p:cNvPr>
          <p:cNvSpPr>
            <a:spLocks noGrp="1"/>
          </p:cNvSpPr>
          <p:nvPr>
            <p:ph type="body" sz="quarter" idx="36" hasCustomPrompt="1"/>
          </p:nvPr>
        </p:nvSpPr>
        <p:spPr>
          <a:xfrm>
            <a:off x="354180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2" name="Text Placeholder 10">
            <a:extLst>
              <a:ext uri="{FF2B5EF4-FFF2-40B4-BE49-F238E27FC236}">
                <a16:creationId xmlns:a16="http://schemas.microsoft.com/office/drawing/2014/main" id="{7309DED8-0AF6-493B-A2EC-E3C6524C4037}"/>
              </a:ext>
            </a:extLst>
          </p:cNvPr>
          <p:cNvSpPr>
            <a:spLocks noGrp="1"/>
          </p:cNvSpPr>
          <p:nvPr>
            <p:ph type="body" sz="quarter" idx="37" hasCustomPrompt="1"/>
          </p:nvPr>
        </p:nvSpPr>
        <p:spPr>
          <a:xfrm>
            <a:off x="432972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4" name="Text Placeholder 10">
            <a:extLst>
              <a:ext uri="{FF2B5EF4-FFF2-40B4-BE49-F238E27FC236}">
                <a16:creationId xmlns:a16="http://schemas.microsoft.com/office/drawing/2014/main" id="{634511C9-82EE-4918-850A-C11AB497D8C8}"/>
              </a:ext>
            </a:extLst>
          </p:cNvPr>
          <p:cNvSpPr>
            <a:spLocks noGrp="1"/>
          </p:cNvSpPr>
          <p:nvPr>
            <p:ph type="body" sz="quarter" idx="39" hasCustomPrompt="1"/>
          </p:nvPr>
        </p:nvSpPr>
        <p:spPr>
          <a:xfrm>
            <a:off x="511764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5" name="Text Placeholder 10">
            <a:extLst>
              <a:ext uri="{FF2B5EF4-FFF2-40B4-BE49-F238E27FC236}">
                <a16:creationId xmlns:a16="http://schemas.microsoft.com/office/drawing/2014/main" id="{9DFB519F-3772-4743-A8B2-EE749BE7907F}"/>
              </a:ext>
            </a:extLst>
          </p:cNvPr>
          <p:cNvSpPr>
            <a:spLocks noGrp="1"/>
          </p:cNvSpPr>
          <p:nvPr>
            <p:ph type="body" sz="quarter" idx="40" hasCustomPrompt="1"/>
          </p:nvPr>
        </p:nvSpPr>
        <p:spPr>
          <a:xfrm>
            <a:off x="590556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6" name="Text Placeholder 10">
            <a:extLst>
              <a:ext uri="{FF2B5EF4-FFF2-40B4-BE49-F238E27FC236}">
                <a16:creationId xmlns:a16="http://schemas.microsoft.com/office/drawing/2014/main" id="{FF1ED3A9-45CD-4A8C-94E6-BFD948CC06A3}"/>
              </a:ext>
            </a:extLst>
          </p:cNvPr>
          <p:cNvSpPr>
            <a:spLocks noGrp="1"/>
          </p:cNvSpPr>
          <p:nvPr>
            <p:ph type="body" sz="quarter" idx="41" hasCustomPrompt="1"/>
          </p:nvPr>
        </p:nvSpPr>
        <p:spPr>
          <a:xfrm>
            <a:off x="669348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8" name="Text Placeholder 10">
            <a:extLst>
              <a:ext uri="{FF2B5EF4-FFF2-40B4-BE49-F238E27FC236}">
                <a16:creationId xmlns:a16="http://schemas.microsoft.com/office/drawing/2014/main" id="{DF614219-217C-4657-8BF6-1BDE7D2907CA}"/>
              </a:ext>
            </a:extLst>
          </p:cNvPr>
          <p:cNvSpPr>
            <a:spLocks noGrp="1"/>
          </p:cNvSpPr>
          <p:nvPr>
            <p:ph type="body" sz="quarter" idx="43" hasCustomPrompt="1"/>
          </p:nvPr>
        </p:nvSpPr>
        <p:spPr>
          <a:xfrm>
            <a:off x="748140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9" name="Text Placeholder 10">
            <a:extLst>
              <a:ext uri="{FF2B5EF4-FFF2-40B4-BE49-F238E27FC236}">
                <a16:creationId xmlns:a16="http://schemas.microsoft.com/office/drawing/2014/main" id="{CF5EB19D-BC9E-40FA-BC6F-DA9B98DA7DCA}"/>
              </a:ext>
            </a:extLst>
          </p:cNvPr>
          <p:cNvSpPr>
            <a:spLocks noGrp="1"/>
          </p:cNvSpPr>
          <p:nvPr>
            <p:ph type="body" sz="quarter" idx="44" hasCustomPrompt="1"/>
          </p:nvPr>
        </p:nvSpPr>
        <p:spPr>
          <a:xfrm>
            <a:off x="826932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7" name="Text Placeholder 10">
            <a:extLst>
              <a:ext uri="{FF2B5EF4-FFF2-40B4-BE49-F238E27FC236}">
                <a16:creationId xmlns:a16="http://schemas.microsoft.com/office/drawing/2014/main" id="{1E8B9B06-EF32-482E-A7E7-C1BAFE1A45DC}"/>
              </a:ext>
            </a:extLst>
          </p:cNvPr>
          <p:cNvSpPr>
            <a:spLocks noGrp="1"/>
          </p:cNvSpPr>
          <p:nvPr>
            <p:ph type="body" sz="quarter" idx="42" hasCustomPrompt="1"/>
          </p:nvPr>
        </p:nvSpPr>
        <p:spPr>
          <a:xfrm>
            <a:off x="905724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0" name="Text Placeholder 10">
            <a:extLst>
              <a:ext uri="{FF2B5EF4-FFF2-40B4-BE49-F238E27FC236}">
                <a16:creationId xmlns:a16="http://schemas.microsoft.com/office/drawing/2014/main" id="{B243085E-635F-44B9-A90B-BCE5763AD3EB}"/>
              </a:ext>
            </a:extLst>
          </p:cNvPr>
          <p:cNvSpPr>
            <a:spLocks noGrp="1"/>
          </p:cNvSpPr>
          <p:nvPr>
            <p:ph type="body" sz="quarter" idx="45" hasCustomPrompt="1"/>
          </p:nvPr>
        </p:nvSpPr>
        <p:spPr>
          <a:xfrm>
            <a:off x="9845160"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1" name="Text Placeholder 10">
            <a:extLst>
              <a:ext uri="{FF2B5EF4-FFF2-40B4-BE49-F238E27FC236}">
                <a16:creationId xmlns:a16="http://schemas.microsoft.com/office/drawing/2014/main" id="{5E2D6E88-5F8C-4406-9211-D4A50B968BA2}"/>
              </a:ext>
            </a:extLst>
          </p:cNvPr>
          <p:cNvSpPr>
            <a:spLocks noGrp="1"/>
          </p:cNvSpPr>
          <p:nvPr>
            <p:ph type="body" sz="quarter" idx="46" hasCustomPrompt="1"/>
          </p:nvPr>
        </p:nvSpPr>
        <p:spPr>
          <a:xfrm>
            <a:off x="10633085" y="3502152"/>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43" name="Text Placeholder 10">
            <a:extLst>
              <a:ext uri="{FF2B5EF4-FFF2-40B4-BE49-F238E27FC236}">
                <a16:creationId xmlns:a16="http://schemas.microsoft.com/office/drawing/2014/main" id="{CC994534-ACB6-4B33-A7F8-59ED88636D97}"/>
              </a:ext>
            </a:extLst>
          </p:cNvPr>
          <p:cNvSpPr>
            <a:spLocks noGrp="1"/>
          </p:cNvSpPr>
          <p:nvPr>
            <p:ph type="body" sz="quarter" idx="38" hasCustomPrompt="1"/>
          </p:nvPr>
        </p:nvSpPr>
        <p:spPr>
          <a:xfrm>
            <a:off x="914400" y="4292468"/>
            <a:ext cx="731520" cy="457200"/>
          </a:xfrm>
        </p:spPr>
        <p:txBody>
          <a:bodyPr anchor="ctr"/>
          <a:lstStyle>
            <a:lvl1pPr marL="0" indent="0" algn="ctr">
              <a:buNone/>
              <a:defRPr sz="1400" b="1">
                <a:solidFill>
                  <a:schemeClr val="tx1">
                    <a:lumMod val="65000"/>
                    <a:lumOff val="35000"/>
                  </a:schemeClr>
                </a:solidFill>
                <a:latin typeface="+mj-lt"/>
              </a:defRPr>
            </a:lvl1pPr>
          </a:lstStyle>
          <a:p>
            <a:pPr lvl="0"/>
            <a:r>
              <a:rPr lang="en-US" dirty="0"/>
              <a:t>Year</a:t>
            </a:r>
            <a:endParaRPr lang="en-ZA" dirty="0"/>
          </a:p>
        </p:txBody>
      </p:sp>
      <p:sp>
        <p:nvSpPr>
          <p:cNvPr id="52" name="Text Placeholder 10">
            <a:extLst>
              <a:ext uri="{FF2B5EF4-FFF2-40B4-BE49-F238E27FC236}">
                <a16:creationId xmlns:a16="http://schemas.microsoft.com/office/drawing/2014/main" id="{BFBFB5AF-B984-48A4-A2D5-B0F9A7168B93}"/>
              </a:ext>
            </a:extLst>
          </p:cNvPr>
          <p:cNvSpPr>
            <a:spLocks noGrp="1"/>
          </p:cNvSpPr>
          <p:nvPr>
            <p:ph type="body" sz="quarter" idx="47" hasCustomPrompt="1"/>
          </p:nvPr>
        </p:nvSpPr>
        <p:spPr>
          <a:xfrm>
            <a:off x="1969915"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3" name="Text Placeholder 10">
            <a:extLst>
              <a:ext uri="{FF2B5EF4-FFF2-40B4-BE49-F238E27FC236}">
                <a16:creationId xmlns:a16="http://schemas.microsoft.com/office/drawing/2014/main" id="{5920D2EA-A217-4744-834D-D00BD41BD38F}"/>
              </a:ext>
            </a:extLst>
          </p:cNvPr>
          <p:cNvSpPr>
            <a:spLocks noGrp="1"/>
          </p:cNvSpPr>
          <p:nvPr>
            <p:ph type="body" sz="quarter" idx="48" hasCustomPrompt="1"/>
          </p:nvPr>
        </p:nvSpPr>
        <p:spPr>
          <a:xfrm>
            <a:off x="2757602"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4" name="Text Placeholder 10">
            <a:extLst>
              <a:ext uri="{FF2B5EF4-FFF2-40B4-BE49-F238E27FC236}">
                <a16:creationId xmlns:a16="http://schemas.microsoft.com/office/drawing/2014/main" id="{FD2FC71C-590D-4C50-9D20-D98F73D84422}"/>
              </a:ext>
            </a:extLst>
          </p:cNvPr>
          <p:cNvSpPr>
            <a:spLocks noGrp="1"/>
          </p:cNvSpPr>
          <p:nvPr>
            <p:ph type="body" sz="quarter" idx="49" hasCustomPrompt="1"/>
          </p:nvPr>
        </p:nvSpPr>
        <p:spPr>
          <a:xfrm>
            <a:off x="3545289"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5" name="Text Placeholder 10">
            <a:extLst>
              <a:ext uri="{FF2B5EF4-FFF2-40B4-BE49-F238E27FC236}">
                <a16:creationId xmlns:a16="http://schemas.microsoft.com/office/drawing/2014/main" id="{AD895D25-09BE-492D-944C-8B0E710ADF19}"/>
              </a:ext>
            </a:extLst>
          </p:cNvPr>
          <p:cNvSpPr>
            <a:spLocks noGrp="1"/>
          </p:cNvSpPr>
          <p:nvPr>
            <p:ph type="body" sz="quarter" idx="50" hasCustomPrompt="1"/>
          </p:nvPr>
        </p:nvSpPr>
        <p:spPr>
          <a:xfrm>
            <a:off x="4332976"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6" name="Text Placeholder 10">
            <a:extLst>
              <a:ext uri="{FF2B5EF4-FFF2-40B4-BE49-F238E27FC236}">
                <a16:creationId xmlns:a16="http://schemas.microsoft.com/office/drawing/2014/main" id="{F6192086-61CF-42A5-905D-851D1EEBC250}"/>
              </a:ext>
            </a:extLst>
          </p:cNvPr>
          <p:cNvSpPr>
            <a:spLocks noGrp="1"/>
          </p:cNvSpPr>
          <p:nvPr>
            <p:ph type="body" sz="quarter" idx="51" hasCustomPrompt="1"/>
          </p:nvPr>
        </p:nvSpPr>
        <p:spPr>
          <a:xfrm>
            <a:off x="5120663"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7" name="Text Placeholder 10">
            <a:extLst>
              <a:ext uri="{FF2B5EF4-FFF2-40B4-BE49-F238E27FC236}">
                <a16:creationId xmlns:a16="http://schemas.microsoft.com/office/drawing/2014/main" id="{FD1AF556-814F-4B48-B1F0-29450A009046}"/>
              </a:ext>
            </a:extLst>
          </p:cNvPr>
          <p:cNvSpPr>
            <a:spLocks noGrp="1"/>
          </p:cNvSpPr>
          <p:nvPr>
            <p:ph type="body" sz="quarter" idx="52" hasCustomPrompt="1"/>
          </p:nvPr>
        </p:nvSpPr>
        <p:spPr>
          <a:xfrm>
            <a:off x="5908350"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8" name="Text Placeholder 10">
            <a:extLst>
              <a:ext uri="{FF2B5EF4-FFF2-40B4-BE49-F238E27FC236}">
                <a16:creationId xmlns:a16="http://schemas.microsoft.com/office/drawing/2014/main" id="{EEEE7A48-BA7F-4AD6-948F-8AF34748D377}"/>
              </a:ext>
            </a:extLst>
          </p:cNvPr>
          <p:cNvSpPr>
            <a:spLocks noGrp="1"/>
          </p:cNvSpPr>
          <p:nvPr>
            <p:ph type="body" sz="quarter" idx="53" hasCustomPrompt="1"/>
          </p:nvPr>
        </p:nvSpPr>
        <p:spPr>
          <a:xfrm>
            <a:off x="6696037"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0" name="Text Placeholder 10">
            <a:extLst>
              <a:ext uri="{FF2B5EF4-FFF2-40B4-BE49-F238E27FC236}">
                <a16:creationId xmlns:a16="http://schemas.microsoft.com/office/drawing/2014/main" id="{1ECC3963-8620-45EA-8E9B-B5ED79CD7A41}"/>
              </a:ext>
            </a:extLst>
          </p:cNvPr>
          <p:cNvSpPr>
            <a:spLocks noGrp="1"/>
          </p:cNvSpPr>
          <p:nvPr>
            <p:ph type="body" sz="quarter" idx="55" hasCustomPrompt="1"/>
          </p:nvPr>
        </p:nvSpPr>
        <p:spPr>
          <a:xfrm>
            <a:off x="7483724"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1" name="Text Placeholder 10">
            <a:extLst>
              <a:ext uri="{FF2B5EF4-FFF2-40B4-BE49-F238E27FC236}">
                <a16:creationId xmlns:a16="http://schemas.microsoft.com/office/drawing/2014/main" id="{8A5FB4BB-2FEF-496A-8E3A-C4D43AE0498C}"/>
              </a:ext>
            </a:extLst>
          </p:cNvPr>
          <p:cNvSpPr>
            <a:spLocks noGrp="1"/>
          </p:cNvSpPr>
          <p:nvPr>
            <p:ph type="body" sz="quarter" idx="56" hasCustomPrompt="1"/>
          </p:nvPr>
        </p:nvSpPr>
        <p:spPr>
          <a:xfrm>
            <a:off x="8271411"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59" name="Text Placeholder 10">
            <a:extLst>
              <a:ext uri="{FF2B5EF4-FFF2-40B4-BE49-F238E27FC236}">
                <a16:creationId xmlns:a16="http://schemas.microsoft.com/office/drawing/2014/main" id="{A7187E67-FC95-4CA0-9570-815E315916E5}"/>
              </a:ext>
            </a:extLst>
          </p:cNvPr>
          <p:cNvSpPr>
            <a:spLocks noGrp="1"/>
          </p:cNvSpPr>
          <p:nvPr>
            <p:ph type="body" sz="quarter" idx="54" hasCustomPrompt="1"/>
          </p:nvPr>
        </p:nvSpPr>
        <p:spPr>
          <a:xfrm>
            <a:off x="9059098"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2" name="Text Placeholder 10">
            <a:extLst>
              <a:ext uri="{FF2B5EF4-FFF2-40B4-BE49-F238E27FC236}">
                <a16:creationId xmlns:a16="http://schemas.microsoft.com/office/drawing/2014/main" id="{D03EF82F-F37F-48CB-A978-E3BAD66F5C7D}"/>
              </a:ext>
            </a:extLst>
          </p:cNvPr>
          <p:cNvSpPr>
            <a:spLocks noGrp="1"/>
          </p:cNvSpPr>
          <p:nvPr>
            <p:ph type="body" sz="quarter" idx="57" hasCustomPrompt="1"/>
          </p:nvPr>
        </p:nvSpPr>
        <p:spPr>
          <a:xfrm>
            <a:off x="9846785"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sp>
        <p:nvSpPr>
          <p:cNvPr id="63" name="Text Placeholder 10">
            <a:extLst>
              <a:ext uri="{FF2B5EF4-FFF2-40B4-BE49-F238E27FC236}">
                <a16:creationId xmlns:a16="http://schemas.microsoft.com/office/drawing/2014/main" id="{5F250D41-02CE-4633-9E26-F722FCA110BB}"/>
              </a:ext>
            </a:extLst>
          </p:cNvPr>
          <p:cNvSpPr>
            <a:spLocks noGrp="1"/>
          </p:cNvSpPr>
          <p:nvPr>
            <p:ph type="body" sz="quarter" idx="58" hasCustomPrompt="1"/>
          </p:nvPr>
        </p:nvSpPr>
        <p:spPr>
          <a:xfrm>
            <a:off x="10634472" y="4425696"/>
            <a:ext cx="640080" cy="201776"/>
          </a:xfrm>
        </p:spPr>
        <p:txBody>
          <a:bodyPr>
            <a:noAutofit/>
          </a:bodyPr>
          <a:lstStyle>
            <a:lvl1pPr marL="0" indent="0" algn="ctr">
              <a:buNone/>
              <a:defRPr sz="1000">
                <a:solidFill>
                  <a:schemeClr val="tx1"/>
                </a:solidFill>
              </a:defRPr>
            </a:lvl1pPr>
          </a:lstStyle>
          <a:p>
            <a:pPr lvl="0"/>
            <a:r>
              <a:rPr lang="en-US" dirty="0"/>
              <a:t>MM</a:t>
            </a:r>
            <a:endParaRPr lang="en-ZA" dirty="0"/>
          </a:p>
        </p:txBody>
      </p:sp>
      <p:cxnSp>
        <p:nvCxnSpPr>
          <p:cNvPr id="8" name="Straight Connector 7">
            <a:extLst>
              <a:ext uri="{FF2B5EF4-FFF2-40B4-BE49-F238E27FC236}">
                <a16:creationId xmlns:a16="http://schemas.microsoft.com/office/drawing/2014/main" id="{711E3559-68CA-437E-BD12-A9953AE1E88F}"/>
              </a:ext>
              <a:ext uri="{C183D7F6-B498-43B3-948B-1728B52AA6E4}">
                <adec:decorative xmlns:adec="http://schemas.microsoft.com/office/drawing/2017/decorative" val="1"/>
              </a:ext>
            </a:extLst>
          </p:cNvPr>
          <p:cNvCxnSpPr/>
          <p:nvPr userDrawn="1"/>
        </p:nvCxnSpPr>
        <p:spPr>
          <a:xfrm>
            <a:off x="940445" y="4069080"/>
            <a:ext cx="10332720" cy="0"/>
          </a:xfrm>
          <a:prstGeom prst="line">
            <a:avLst/>
          </a:prstGeom>
          <a:ln w="635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Date Placeholder 1">
            <a:extLst>
              <a:ext uri="{FF2B5EF4-FFF2-40B4-BE49-F238E27FC236}">
                <a16:creationId xmlns:a16="http://schemas.microsoft.com/office/drawing/2014/main" id="{62C0F98D-B2D7-4EDC-ADD0-9B61A901FCEA}"/>
              </a:ext>
            </a:extLst>
          </p:cNvPr>
          <p:cNvSpPr>
            <a:spLocks noGrp="1"/>
          </p:cNvSpPr>
          <p:nvPr>
            <p:ph type="dt" sz="half" idx="60"/>
          </p:nvPr>
        </p:nvSpPr>
        <p:spPr>
          <a:xfrm>
            <a:off x="838200" y="6356350"/>
            <a:ext cx="2743200" cy="365125"/>
          </a:xfrm>
        </p:spPr>
        <p:txBody>
          <a:bodyPr/>
          <a:lstStyle/>
          <a:p>
            <a:fld id="{BA58B847-AB6C-4B1F-9FD1-1DE718A6AAD3}" type="datetime1">
              <a:rPr lang="en-US" smtClean="0"/>
              <a:t>4/15/25</a:t>
            </a:fld>
            <a:endParaRPr lang="en-US" dirty="0"/>
          </a:p>
        </p:txBody>
      </p:sp>
      <p:sp>
        <p:nvSpPr>
          <p:cNvPr id="6" name="Footer Placeholder 5">
            <a:extLst>
              <a:ext uri="{FF2B5EF4-FFF2-40B4-BE49-F238E27FC236}">
                <a16:creationId xmlns:a16="http://schemas.microsoft.com/office/drawing/2014/main" id="{29E5E346-F307-4307-949D-77CDB6E6577A}"/>
              </a:ext>
            </a:extLst>
          </p:cNvPr>
          <p:cNvSpPr>
            <a:spLocks noGrp="1"/>
          </p:cNvSpPr>
          <p:nvPr>
            <p:ph type="ftr" sz="quarter" idx="10"/>
          </p:nvPr>
        </p:nvSpPr>
        <p:spPr/>
        <p:txBody>
          <a:bodyPr/>
          <a:lstStyle>
            <a:lvl1pPr>
              <a:defRPr>
                <a:solidFill>
                  <a:schemeClr val="tx1">
                    <a:lumMod val="75000"/>
                    <a:lumOff val="25000"/>
                  </a:schemeClr>
                </a:solidFill>
              </a:defRPr>
            </a:lvl1pPr>
          </a:lstStyle>
          <a:p>
            <a:r>
              <a:rPr lang="en-ZA" dirty="0"/>
              <a:t>Pitch deck title</a:t>
            </a:r>
          </a:p>
        </p:txBody>
      </p:sp>
      <p:sp>
        <p:nvSpPr>
          <p:cNvPr id="7" name="Slide Number Placeholder 6">
            <a:extLst>
              <a:ext uri="{FF2B5EF4-FFF2-40B4-BE49-F238E27FC236}">
                <a16:creationId xmlns:a16="http://schemas.microsoft.com/office/drawing/2014/main" id="{BB4446C0-A637-4726-88A6-815A6AB63B96}"/>
              </a:ext>
            </a:extLst>
          </p:cNvPr>
          <p:cNvSpPr>
            <a:spLocks noGrp="1"/>
          </p:cNvSpPr>
          <p:nvPr>
            <p:ph type="sldNum" sz="quarter" idx="11"/>
          </p:nvPr>
        </p:nvSpPr>
        <p:spPr/>
        <p:txBody>
          <a:bodyPr/>
          <a:lstStyle>
            <a:lvl1pPr>
              <a:defRPr>
                <a:solidFill>
                  <a:schemeClr val="tx1">
                    <a:lumMod val="75000"/>
                    <a:lumOff val="25000"/>
                  </a:schemeClr>
                </a:solidFill>
              </a:defRPr>
            </a:lvl1pPr>
          </a:lstStyle>
          <a:p>
            <a:fld id="{19B51A1E-902D-48AF-9020-955120F399B6}" type="slidenum">
              <a:rPr lang="en-ZA" smtClean="0"/>
              <a:pPr/>
              <a:t>‹#›</a:t>
            </a:fld>
            <a:endParaRPr lang="en-ZA" dirty="0"/>
          </a:p>
        </p:txBody>
      </p:sp>
    </p:spTree>
    <p:extLst>
      <p:ext uri="{BB962C8B-B14F-4D97-AF65-F5344CB8AC3E}">
        <p14:creationId xmlns:p14="http://schemas.microsoft.com/office/powerpoint/2010/main" val="4242866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8F5A6A-E29E-401A-801A-8FD9CAABA7A5}"/>
              </a:ext>
            </a:extLst>
          </p:cNvPr>
          <p:cNvSpPr>
            <a:spLocks noGrp="1"/>
          </p:cNvSpPr>
          <p:nvPr>
            <p:ph idx="1"/>
          </p:nvPr>
        </p:nvSpPr>
        <p:spPr>
          <a:xfrm>
            <a:off x="838200" y="1685925"/>
            <a:ext cx="10515600" cy="40970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a:lstStyle/>
          <a:p>
            <a:fld id="{6F64E904-ACD2-4993-8CEC-652C6D5B2F79}" type="datetime1">
              <a:rPr lang="en-US" smtClean="0"/>
              <a:t>4/15/25</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1645874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am option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8402"/>
            <a:ext cx="2286000" cy="3566160"/>
          </a:xfrm>
          <a:solidFill>
            <a:schemeClr val="accent6"/>
          </a:solidFill>
        </p:spPr>
        <p:txBody>
          <a:bodyPr/>
          <a:lstStyle/>
          <a:p>
            <a:r>
              <a:rPr lang="en-US" dirty="0"/>
              <a:t>Click icon to add picture</a:t>
            </a:r>
          </a:p>
        </p:txBody>
      </p:sp>
      <p:sp>
        <p:nvSpPr>
          <p:cNvPr id="9" name="Text Placeholder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5359799"/>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0" name="Text Placeholder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5743005"/>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1" name="Picture Placeholder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8798"/>
            <a:ext cx="2286000" cy="3566160"/>
          </a:xfrm>
          <a:solidFill>
            <a:schemeClr val="accent6"/>
          </a:solidFill>
        </p:spPr>
        <p:txBody>
          <a:bodyPr/>
          <a:lstStyle/>
          <a:p>
            <a:r>
              <a:rPr lang="en-US" dirty="0"/>
              <a:t>Click icon to add picture</a:t>
            </a:r>
          </a:p>
        </p:txBody>
      </p:sp>
      <p:sp>
        <p:nvSpPr>
          <p:cNvPr id="12" name="Text Placeholder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5360195"/>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3" name="Text Placeholder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5743401"/>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4" name="Picture Placeholder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8402"/>
            <a:ext cx="2286000" cy="3566160"/>
          </a:xfrm>
          <a:solidFill>
            <a:schemeClr val="accent6"/>
          </a:solidFill>
        </p:spPr>
        <p:txBody>
          <a:bodyPr/>
          <a:lstStyle/>
          <a:p>
            <a:r>
              <a:rPr lang="en-US" dirty="0"/>
              <a:t>Click icon to add picture</a:t>
            </a:r>
          </a:p>
        </p:txBody>
      </p:sp>
      <p:sp>
        <p:nvSpPr>
          <p:cNvPr id="15" name="Text Placeholder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5360195"/>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6" name="Text Placeholder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5743401"/>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7" name="Picture Placeholder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8798"/>
            <a:ext cx="2286000" cy="3566160"/>
          </a:xfrm>
          <a:solidFill>
            <a:schemeClr val="accent6"/>
          </a:solidFill>
        </p:spPr>
        <p:txBody>
          <a:bodyPr/>
          <a:lstStyle/>
          <a:p>
            <a:r>
              <a:rPr lang="en-US" dirty="0"/>
              <a:t>Click icon to add picture</a:t>
            </a:r>
          </a:p>
        </p:txBody>
      </p:sp>
      <p:sp>
        <p:nvSpPr>
          <p:cNvPr id="18" name="Text Placeholder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5360195"/>
            <a:ext cx="2286000" cy="365125"/>
          </a:xfrm>
        </p:spPr>
        <p:txBody>
          <a:bodyPr anchor="ctr" anchorCtr="0">
            <a:noAutofit/>
          </a:bodyPr>
          <a:lstStyle>
            <a:lvl1pPr marL="0" indent="0" algn="ctr">
              <a:buNone/>
              <a:defRPr sz="16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9" name="Text Placeholder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5743401"/>
            <a:ext cx="2286000" cy="365125"/>
          </a:xfrm>
        </p:spPr>
        <p:txBody>
          <a:bodyPr>
            <a:noAutofit/>
          </a:bodyPr>
          <a:lstStyle>
            <a:lvl1pPr marL="0" indent="0" algn="ctr">
              <a:buNone/>
              <a:defRPr sz="14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fld id="{69D7901E-6096-4575-808B-EBDE56266E6D}" type="datetime1">
              <a:rPr lang="en-US" smtClean="0"/>
              <a:t>4/15/25</a:t>
            </a:fld>
            <a:endParaRPr lang="en-US" dirty="0"/>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9566992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am option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37BA1CDE-376A-4ABA-B8B8-75D6A678096B}"/>
              </a:ext>
            </a:extLst>
          </p:cNvPr>
          <p:cNvSpPr>
            <a:spLocks noGrp="1"/>
          </p:cNvSpPr>
          <p:nvPr>
            <p:ph type="pic" sz="quarter" idx="13"/>
          </p:nvPr>
        </p:nvSpPr>
        <p:spPr>
          <a:xfrm>
            <a:off x="1335515" y="1717141"/>
            <a:ext cx="2286000" cy="1554480"/>
          </a:xfrm>
          <a:solidFill>
            <a:schemeClr val="accent6"/>
          </a:solidFill>
        </p:spPr>
        <p:txBody>
          <a:bodyPr/>
          <a:lstStyle/>
          <a:p>
            <a:r>
              <a:rPr lang="en-US" dirty="0"/>
              <a:t>Click icon to add picture</a:t>
            </a:r>
          </a:p>
        </p:txBody>
      </p:sp>
      <p:sp>
        <p:nvSpPr>
          <p:cNvPr id="9" name="Text Placeholder 8">
            <a:extLst>
              <a:ext uri="{FF2B5EF4-FFF2-40B4-BE49-F238E27FC236}">
                <a16:creationId xmlns:a16="http://schemas.microsoft.com/office/drawing/2014/main" id="{1B8F9B77-308B-48E1-BCAC-0C74FB9A1CF4}"/>
              </a:ext>
            </a:extLst>
          </p:cNvPr>
          <p:cNvSpPr>
            <a:spLocks noGrp="1"/>
          </p:cNvSpPr>
          <p:nvPr>
            <p:ph type="body" sz="quarter" idx="14" hasCustomPrompt="1"/>
          </p:nvPr>
        </p:nvSpPr>
        <p:spPr>
          <a:xfrm>
            <a:off x="1335515" y="332301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0" name="Text Placeholder 8">
            <a:extLst>
              <a:ext uri="{FF2B5EF4-FFF2-40B4-BE49-F238E27FC236}">
                <a16:creationId xmlns:a16="http://schemas.microsoft.com/office/drawing/2014/main" id="{50BA97C8-6774-46D2-9678-1BA2BE8C9D3E}"/>
              </a:ext>
            </a:extLst>
          </p:cNvPr>
          <p:cNvSpPr>
            <a:spLocks noGrp="1"/>
          </p:cNvSpPr>
          <p:nvPr>
            <p:ph type="body" sz="quarter" idx="15" hasCustomPrompt="1"/>
          </p:nvPr>
        </p:nvSpPr>
        <p:spPr>
          <a:xfrm>
            <a:off x="1335515" y="361080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1" name="Picture Placeholder 6">
            <a:extLst>
              <a:ext uri="{FF2B5EF4-FFF2-40B4-BE49-F238E27FC236}">
                <a16:creationId xmlns:a16="http://schemas.microsoft.com/office/drawing/2014/main" id="{D48977F0-CAE5-4054-B1AC-16B25EB28CBA}"/>
              </a:ext>
            </a:extLst>
          </p:cNvPr>
          <p:cNvSpPr>
            <a:spLocks noGrp="1"/>
          </p:cNvSpPr>
          <p:nvPr>
            <p:ph type="pic" sz="quarter" idx="16"/>
          </p:nvPr>
        </p:nvSpPr>
        <p:spPr>
          <a:xfrm>
            <a:off x="3754036" y="1717537"/>
            <a:ext cx="2286000" cy="1554480"/>
          </a:xfrm>
          <a:solidFill>
            <a:schemeClr val="accent6"/>
          </a:solidFill>
        </p:spPr>
        <p:txBody>
          <a:bodyPr/>
          <a:lstStyle/>
          <a:p>
            <a:r>
              <a:rPr lang="en-US" dirty="0"/>
              <a:t>Click icon to add picture</a:t>
            </a:r>
          </a:p>
        </p:txBody>
      </p:sp>
      <p:sp>
        <p:nvSpPr>
          <p:cNvPr id="12" name="Text Placeholder 8">
            <a:extLst>
              <a:ext uri="{FF2B5EF4-FFF2-40B4-BE49-F238E27FC236}">
                <a16:creationId xmlns:a16="http://schemas.microsoft.com/office/drawing/2014/main" id="{035550F1-A852-48F3-9C1C-C64F3B8D4D7E}"/>
              </a:ext>
            </a:extLst>
          </p:cNvPr>
          <p:cNvSpPr>
            <a:spLocks noGrp="1"/>
          </p:cNvSpPr>
          <p:nvPr>
            <p:ph type="body" sz="quarter" idx="17" hasCustomPrompt="1"/>
          </p:nvPr>
        </p:nvSpPr>
        <p:spPr>
          <a:xfrm>
            <a:off x="3754036" y="3323409"/>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3" name="Text Placeholder 8">
            <a:extLst>
              <a:ext uri="{FF2B5EF4-FFF2-40B4-BE49-F238E27FC236}">
                <a16:creationId xmlns:a16="http://schemas.microsoft.com/office/drawing/2014/main" id="{D757D7CE-02BE-4D9B-A676-F2967D660EC0}"/>
              </a:ext>
            </a:extLst>
          </p:cNvPr>
          <p:cNvSpPr>
            <a:spLocks noGrp="1"/>
          </p:cNvSpPr>
          <p:nvPr>
            <p:ph type="body" sz="quarter" idx="18" hasCustomPrompt="1"/>
          </p:nvPr>
        </p:nvSpPr>
        <p:spPr>
          <a:xfrm>
            <a:off x="3754036" y="3611203"/>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4" name="Picture Placeholder 6">
            <a:extLst>
              <a:ext uri="{FF2B5EF4-FFF2-40B4-BE49-F238E27FC236}">
                <a16:creationId xmlns:a16="http://schemas.microsoft.com/office/drawing/2014/main" id="{64C29CA7-3B83-4C84-8407-F05C8CA7084D}"/>
              </a:ext>
            </a:extLst>
          </p:cNvPr>
          <p:cNvSpPr>
            <a:spLocks noGrp="1"/>
          </p:cNvSpPr>
          <p:nvPr>
            <p:ph type="pic" sz="quarter" idx="19"/>
          </p:nvPr>
        </p:nvSpPr>
        <p:spPr>
          <a:xfrm>
            <a:off x="6172557" y="1717141"/>
            <a:ext cx="2286000" cy="1554480"/>
          </a:xfrm>
          <a:solidFill>
            <a:schemeClr val="accent6"/>
          </a:solidFill>
        </p:spPr>
        <p:txBody>
          <a:bodyPr/>
          <a:lstStyle/>
          <a:p>
            <a:r>
              <a:rPr lang="en-US" dirty="0"/>
              <a:t>Click icon to add picture</a:t>
            </a:r>
          </a:p>
        </p:txBody>
      </p:sp>
      <p:sp>
        <p:nvSpPr>
          <p:cNvPr id="15" name="Text Placeholder 8">
            <a:extLst>
              <a:ext uri="{FF2B5EF4-FFF2-40B4-BE49-F238E27FC236}">
                <a16:creationId xmlns:a16="http://schemas.microsoft.com/office/drawing/2014/main" id="{62304448-704D-4C85-87B3-13204A597E05}"/>
              </a:ext>
            </a:extLst>
          </p:cNvPr>
          <p:cNvSpPr>
            <a:spLocks noGrp="1"/>
          </p:cNvSpPr>
          <p:nvPr>
            <p:ph type="body" sz="quarter" idx="20" hasCustomPrompt="1"/>
          </p:nvPr>
        </p:nvSpPr>
        <p:spPr>
          <a:xfrm>
            <a:off x="6172557" y="332301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6" name="Text Placeholder 8">
            <a:extLst>
              <a:ext uri="{FF2B5EF4-FFF2-40B4-BE49-F238E27FC236}">
                <a16:creationId xmlns:a16="http://schemas.microsoft.com/office/drawing/2014/main" id="{BB608A2D-D2B2-4E41-89DB-745BBE2D8B47}"/>
              </a:ext>
            </a:extLst>
          </p:cNvPr>
          <p:cNvSpPr>
            <a:spLocks noGrp="1"/>
          </p:cNvSpPr>
          <p:nvPr>
            <p:ph type="body" sz="quarter" idx="21" hasCustomPrompt="1"/>
          </p:nvPr>
        </p:nvSpPr>
        <p:spPr>
          <a:xfrm>
            <a:off x="6172557" y="361080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17" name="Picture Placeholder 6">
            <a:extLst>
              <a:ext uri="{FF2B5EF4-FFF2-40B4-BE49-F238E27FC236}">
                <a16:creationId xmlns:a16="http://schemas.microsoft.com/office/drawing/2014/main" id="{B1A1DC22-0E05-43FC-8E91-0BE7AA25EEF8}"/>
              </a:ext>
            </a:extLst>
          </p:cNvPr>
          <p:cNvSpPr>
            <a:spLocks noGrp="1"/>
          </p:cNvSpPr>
          <p:nvPr>
            <p:ph type="pic" sz="quarter" idx="22"/>
          </p:nvPr>
        </p:nvSpPr>
        <p:spPr>
          <a:xfrm>
            <a:off x="8578378" y="1717141"/>
            <a:ext cx="2286000" cy="1554480"/>
          </a:xfrm>
          <a:solidFill>
            <a:schemeClr val="accent6"/>
          </a:solidFill>
        </p:spPr>
        <p:txBody>
          <a:bodyPr/>
          <a:lstStyle/>
          <a:p>
            <a:r>
              <a:rPr lang="en-US" dirty="0"/>
              <a:t>Click icon to add picture</a:t>
            </a:r>
          </a:p>
        </p:txBody>
      </p:sp>
      <p:sp>
        <p:nvSpPr>
          <p:cNvPr id="18" name="Text Placeholder 8">
            <a:extLst>
              <a:ext uri="{FF2B5EF4-FFF2-40B4-BE49-F238E27FC236}">
                <a16:creationId xmlns:a16="http://schemas.microsoft.com/office/drawing/2014/main" id="{25676C67-0CCC-403A-9B15-B42740FCF064}"/>
              </a:ext>
            </a:extLst>
          </p:cNvPr>
          <p:cNvSpPr>
            <a:spLocks noGrp="1"/>
          </p:cNvSpPr>
          <p:nvPr>
            <p:ph type="body" sz="quarter" idx="23" hasCustomPrompt="1"/>
          </p:nvPr>
        </p:nvSpPr>
        <p:spPr>
          <a:xfrm>
            <a:off x="8578378" y="332301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19" name="Text Placeholder 8">
            <a:extLst>
              <a:ext uri="{FF2B5EF4-FFF2-40B4-BE49-F238E27FC236}">
                <a16:creationId xmlns:a16="http://schemas.microsoft.com/office/drawing/2014/main" id="{25CC45AB-977D-4580-9F1A-2E786542EE50}"/>
              </a:ext>
            </a:extLst>
          </p:cNvPr>
          <p:cNvSpPr>
            <a:spLocks noGrp="1"/>
          </p:cNvSpPr>
          <p:nvPr>
            <p:ph type="body" sz="quarter" idx="24" hasCustomPrompt="1"/>
          </p:nvPr>
        </p:nvSpPr>
        <p:spPr>
          <a:xfrm>
            <a:off x="8578378" y="361080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44" name="Picture Placeholder 6">
            <a:extLst>
              <a:ext uri="{FF2B5EF4-FFF2-40B4-BE49-F238E27FC236}">
                <a16:creationId xmlns:a16="http://schemas.microsoft.com/office/drawing/2014/main" id="{27688D91-F8AA-4C0A-BF29-90F8FE202DAC}"/>
              </a:ext>
            </a:extLst>
          </p:cNvPr>
          <p:cNvSpPr>
            <a:spLocks noGrp="1"/>
          </p:cNvSpPr>
          <p:nvPr>
            <p:ph type="pic" sz="quarter" idx="25"/>
          </p:nvPr>
        </p:nvSpPr>
        <p:spPr>
          <a:xfrm>
            <a:off x="1325219" y="4131915"/>
            <a:ext cx="2286000" cy="1554480"/>
          </a:xfrm>
          <a:solidFill>
            <a:schemeClr val="accent6"/>
          </a:solidFill>
        </p:spPr>
        <p:txBody>
          <a:bodyPr/>
          <a:lstStyle/>
          <a:p>
            <a:r>
              <a:rPr lang="en-US" dirty="0"/>
              <a:t>Click icon to add picture</a:t>
            </a:r>
          </a:p>
        </p:txBody>
      </p:sp>
      <p:sp>
        <p:nvSpPr>
          <p:cNvPr id="45" name="Text Placeholder 8">
            <a:extLst>
              <a:ext uri="{FF2B5EF4-FFF2-40B4-BE49-F238E27FC236}">
                <a16:creationId xmlns:a16="http://schemas.microsoft.com/office/drawing/2014/main" id="{D9AECBF7-0508-4905-9DF6-C0FF9D9ADA48}"/>
              </a:ext>
            </a:extLst>
          </p:cNvPr>
          <p:cNvSpPr>
            <a:spLocks noGrp="1"/>
          </p:cNvSpPr>
          <p:nvPr>
            <p:ph type="body" sz="quarter" idx="26" hasCustomPrompt="1"/>
          </p:nvPr>
        </p:nvSpPr>
        <p:spPr>
          <a:xfrm>
            <a:off x="1325219" y="5737787"/>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46" name="Text Placeholder 8">
            <a:extLst>
              <a:ext uri="{FF2B5EF4-FFF2-40B4-BE49-F238E27FC236}">
                <a16:creationId xmlns:a16="http://schemas.microsoft.com/office/drawing/2014/main" id="{A7F920A3-CA67-4CD0-A639-1CE803DE26F8}"/>
              </a:ext>
            </a:extLst>
          </p:cNvPr>
          <p:cNvSpPr>
            <a:spLocks noGrp="1"/>
          </p:cNvSpPr>
          <p:nvPr>
            <p:ph type="body" sz="quarter" idx="27" hasCustomPrompt="1"/>
          </p:nvPr>
        </p:nvSpPr>
        <p:spPr>
          <a:xfrm>
            <a:off x="1325219" y="6025581"/>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47" name="Picture Placeholder 6">
            <a:extLst>
              <a:ext uri="{FF2B5EF4-FFF2-40B4-BE49-F238E27FC236}">
                <a16:creationId xmlns:a16="http://schemas.microsoft.com/office/drawing/2014/main" id="{463E2C69-9A20-4A90-8F45-4EE6CFD469B6}"/>
              </a:ext>
            </a:extLst>
          </p:cNvPr>
          <p:cNvSpPr>
            <a:spLocks noGrp="1"/>
          </p:cNvSpPr>
          <p:nvPr>
            <p:ph type="pic" sz="quarter" idx="28"/>
          </p:nvPr>
        </p:nvSpPr>
        <p:spPr>
          <a:xfrm>
            <a:off x="3743740" y="4132311"/>
            <a:ext cx="2286000" cy="1554480"/>
          </a:xfrm>
          <a:solidFill>
            <a:schemeClr val="accent6"/>
          </a:solidFill>
        </p:spPr>
        <p:txBody>
          <a:bodyPr/>
          <a:lstStyle/>
          <a:p>
            <a:r>
              <a:rPr lang="en-US" dirty="0"/>
              <a:t>Click icon to add picture</a:t>
            </a:r>
          </a:p>
        </p:txBody>
      </p:sp>
      <p:sp>
        <p:nvSpPr>
          <p:cNvPr id="48" name="Text Placeholder 8">
            <a:extLst>
              <a:ext uri="{FF2B5EF4-FFF2-40B4-BE49-F238E27FC236}">
                <a16:creationId xmlns:a16="http://schemas.microsoft.com/office/drawing/2014/main" id="{D33409A7-C60B-4AD7-AFDF-23C2F042CECE}"/>
              </a:ext>
            </a:extLst>
          </p:cNvPr>
          <p:cNvSpPr>
            <a:spLocks noGrp="1"/>
          </p:cNvSpPr>
          <p:nvPr>
            <p:ph type="body" sz="quarter" idx="29" hasCustomPrompt="1"/>
          </p:nvPr>
        </p:nvSpPr>
        <p:spPr>
          <a:xfrm>
            <a:off x="3743740" y="5738183"/>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49" name="Text Placeholder 8">
            <a:extLst>
              <a:ext uri="{FF2B5EF4-FFF2-40B4-BE49-F238E27FC236}">
                <a16:creationId xmlns:a16="http://schemas.microsoft.com/office/drawing/2014/main" id="{4870155B-647D-44E9-AE54-24D2BB2404BF}"/>
              </a:ext>
            </a:extLst>
          </p:cNvPr>
          <p:cNvSpPr>
            <a:spLocks noGrp="1"/>
          </p:cNvSpPr>
          <p:nvPr>
            <p:ph type="body" sz="quarter" idx="30" hasCustomPrompt="1"/>
          </p:nvPr>
        </p:nvSpPr>
        <p:spPr>
          <a:xfrm>
            <a:off x="3743740" y="6025977"/>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50" name="Picture Placeholder 6">
            <a:extLst>
              <a:ext uri="{FF2B5EF4-FFF2-40B4-BE49-F238E27FC236}">
                <a16:creationId xmlns:a16="http://schemas.microsoft.com/office/drawing/2014/main" id="{3876D40F-6DE8-45F1-B56E-986312109BAC}"/>
              </a:ext>
            </a:extLst>
          </p:cNvPr>
          <p:cNvSpPr>
            <a:spLocks noGrp="1"/>
          </p:cNvSpPr>
          <p:nvPr>
            <p:ph type="pic" sz="quarter" idx="31"/>
          </p:nvPr>
        </p:nvSpPr>
        <p:spPr>
          <a:xfrm>
            <a:off x="6162261" y="4131915"/>
            <a:ext cx="2286000" cy="1554480"/>
          </a:xfrm>
          <a:solidFill>
            <a:schemeClr val="accent6"/>
          </a:solidFill>
        </p:spPr>
        <p:txBody>
          <a:bodyPr/>
          <a:lstStyle/>
          <a:p>
            <a:r>
              <a:rPr lang="en-US" dirty="0"/>
              <a:t>Click icon to add picture</a:t>
            </a:r>
          </a:p>
        </p:txBody>
      </p:sp>
      <p:sp>
        <p:nvSpPr>
          <p:cNvPr id="51" name="Text Placeholder 8">
            <a:extLst>
              <a:ext uri="{FF2B5EF4-FFF2-40B4-BE49-F238E27FC236}">
                <a16:creationId xmlns:a16="http://schemas.microsoft.com/office/drawing/2014/main" id="{D0A39ABE-EF7B-477F-A346-C5CDA9F5D63A}"/>
              </a:ext>
            </a:extLst>
          </p:cNvPr>
          <p:cNvSpPr>
            <a:spLocks noGrp="1"/>
          </p:cNvSpPr>
          <p:nvPr>
            <p:ph type="body" sz="quarter" idx="32" hasCustomPrompt="1"/>
          </p:nvPr>
        </p:nvSpPr>
        <p:spPr>
          <a:xfrm>
            <a:off x="6162261" y="5737787"/>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52" name="Text Placeholder 8">
            <a:extLst>
              <a:ext uri="{FF2B5EF4-FFF2-40B4-BE49-F238E27FC236}">
                <a16:creationId xmlns:a16="http://schemas.microsoft.com/office/drawing/2014/main" id="{7787A6CA-4AF6-46F5-BA39-50F328D9A86E}"/>
              </a:ext>
            </a:extLst>
          </p:cNvPr>
          <p:cNvSpPr>
            <a:spLocks noGrp="1"/>
          </p:cNvSpPr>
          <p:nvPr>
            <p:ph type="body" sz="quarter" idx="33" hasCustomPrompt="1"/>
          </p:nvPr>
        </p:nvSpPr>
        <p:spPr>
          <a:xfrm>
            <a:off x="6162261" y="6025581"/>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53" name="Picture Placeholder 6">
            <a:extLst>
              <a:ext uri="{FF2B5EF4-FFF2-40B4-BE49-F238E27FC236}">
                <a16:creationId xmlns:a16="http://schemas.microsoft.com/office/drawing/2014/main" id="{EC171A7C-639D-47C1-A626-7E4772629B28}"/>
              </a:ext>
            </a:extLst>
          </p:cNvPr>
          <p:cNvSpPr>
            <a:spLocks noGrp="1"/>
          </p:cNvSpPr>
          <p:nvPr>
            <p:ph type="pic" sz="quarter" idx="34"/>
          </p:nvPr>
        </p:nvSpPr>
        <p:spPr>
          <a:xfrm>
            <a:off x="8580782" y="4131915"/>
            <a:ext cx="2286000" cy="1554480"/>
          </a:xfrm>
          <a:solidFill>
            <a:schemeClr val="accent6"/>
          </a:solidFill>
        </p:spPr>
        <p:txBody>
          <a:bodyPr/>
          <a:lstStyle/>
          <a:p>
            <a:r>
              <a:rPr lang="en-US" dirty="0"/>
              <a:t>Click icon to add picture</a:t>
            </a:r>
          </a:p>
        </p:txBody>
      </p:sp>
      <p:sp>
        <p:nvSpPr>
          <p:cNvPr id="54" name="Text Placeholder 8">
            <a:extLst>
              <a:ext uri="{FF2B5EF4-FFF2-40B4-BE49-F238E27FC236}">
                <a16:creationId xmlns:a16="http://schemas.microsoft.com/office/drawing/2014/main" id="{674313BD-D2AD-4F0E-96FE-469C176818BD}"/>
              </a:ext>
            </a:extLst>
          </p:cNvPr>
          <p:cNvSpPr>
            <a:spLocks noGrp="1"/>
          </p:cNvSpPr>
          <p:nvPr>
            <p:ph type="body" sz="quarter" idx="35" hasCustomPrompt="1"/>
          </p:nvPr>
        </p:nvSpPr>
        <p:spPr>
          <a:xfrm>
            <a:off x="8580782" y="5737787"/>
            <a:ext cx="2286000" cy="274320"/>
          </a:xfrm>
        </p:spPr>
        <p:txBody>
          <a:bodyPr anchor="ctr" anchorCtr="0">
            <a:noAutofit/>
          </a:bodyPr>
          <a:lstStyle>
            <a:lvl1pPr marL="0" indent="0" algn="ctr">
              <a:buNone/>
              <a:defRPr sz="1400">
                <a:latin typeface="+mj-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Name</a:t>
            </a:r>
          </a:p>
        </p:txBody>
      </p:sp>
      <p:sp>
        <p:nvSpPr>
          <p:cNvPr id="55" name="Text Placeholder 8">
            <a:extLst>
              <a:ext uri="{FF2B5EF4-FFF2-40B4-BE49-F238E27FC236}">
                <a16:creationId xmlns:a16="http://schemas.microsoft.com/office/drawing/2014/main" id="{7141AE4E-36D0-4176-9FCB-E5803788939E}"/>
              </a:ext>
            </a:extLst>
          </p:cNvPr>
          <p:cNvSpPr>
            <a:spLocks noGrp="1"/>
          </p:cNvSpPr>
          <p:nvPr>
            <p:ph type="body" sz="quarter" idx="36" hasCustomPrompt="1"/>
          </p:nvPr>
        </p:nvSpPr>
        <p:spPr>
          <a:xfrm>
            <a:off x="8580782" y="6025581"/>
            <a:ext cx="2286000" cy="274320"/>
          </a:xfrm>
        </p:spPr>
        <p:txBody>
          <a:bodyPr>
            <a:noAutofit/>
          </a:bodyPr>
          <a:lstStyle>
            <a:lvl1pPr marL="0" indent="0" algn="ctr">
              <a:buNone/>
              <a:defRPr sz="1200">
                <a:latin typeface="+mn-lt"/>
              </a:defRPr>
            </a:lvl1pPr>
            <a:lvl2pPr marL="457200" indent="0">
              <a:buNone/>
              <a:defRPr sz="1400">
                <a:latin typeface="+mj-lt"/>
              </a:defRPr>
            </a:lvl2pPr>
            <a:lvl3pPr marL="914400" indent="0">
              <a:buNone/>
              <a:defRPr sz="1400">
                <a:latin typeface="+mj-lt"/>
              </a:defRPr>
            </a:lvl3pPr>
            <a:lvl4pPr marL="1371600" indent="0">
              <a:buNone/>
              <a:defRPr sz="1400">
                <a:latin typeface="+mj-lt"/>
              </a:defRPr>
            </a:lvl4pPr>
            <a:lvl5pPr marL="1828800" indent="0">
              <a:buNone/>
              <a:defRPr sz="1400">
                <a:latin typeface="+mj-lt"/>
              </a:defRPr>
            </a:lvl5pPr>
          </a:lstStyle>
          <a:p>
            <a:pPr lvl="0"/>
            <a:r>
              <a:rPr lang="en-US" dirty="0"/>
              <a:t>Title</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fld id="{4F49DDBA-C340-406F-BC52-747D8C279FAA}" type="datetime1">
              <a:rPr lang="en-US" smtClean="0"/>
              <a:t>4/15/25</a:t>
            </a:fld>
            <a:endParaRPr lang="en-US" dirty="0"/>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5074016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Fund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14" name="Content Placeholder 13">
            <a:extLst>
              <a:ext uri="{FF2B5EF4-FFF2-40B4-BE49-F238E27FC236}">
                <a16:creationId xmlns:a16="http://schemas.microsoft.com/office/drawing/2014/main" id="{01F6AC7C-4EFC-4C76-8784-963130151FD5}"/>
              </a:ext>
            </a:extLst>
          </p:cNvPr>
          <p:cNvSpPr>
            <a:spLocks noGrp="1"/>
          </p:cNvSpPr>
          <p:nvPr>
            <p:ph sz="quarter" idx="28" hasCustomPrompt="1"/>
          </p:nvPr>
        </p:nvSpPr>
        <p:spPr>
          <a:xfrm>
            <a:off x="1137509" y="1859777"/>
            <a:ext cx="1819656" cy="1517904"/>
          </a:xfrm>
        </p:spPr>
        <p:txBody>
          <a:bodyPr anchor="ctr">
            <a:normAutofit/>
          </a:bodyPr>
          <a:lstStyle>
            <a:lvl1pPr marL="0" indent="0" algn="ctr">
              <a:buNone/>
              <a:defRPr sz="1800"/>
            </a:lvl1pPr>
          </a:lstStyle>
          <a:p>
            <a:pPr lvl="0"/>
            <a:r>
              <a:rPr lang="en-US" dirty="0"/>
              <a:t>Add content</a:t>
            </a:r>
          </a:p>
        </p:txBody>
      </p:sp>
      <p:sp>
        <p:nvSpPr>
          <p:cNvPr id="8" name="Text Placeholder 7">
            <a:extLst>
              <a:ext uri="{FF2B5EF4-FFF2-40B4-BE49-F238E27FC236}">
                <a16:creationId xmlns:a16="http://schemas.microsoft.com/office/drawing/2014/main" id="{02AED95B-59A7-4359-BD74-24F920F7153F}"/>
              </a:ext>
            </a:extLst>
          </p:cNvPr>
          <p:cNvSpPr>
            <a:spLocks noGrp="1"/>
          </p:cNvSpPr>
          <p:nvPr>
            <p:ph type="body" sz="quarter" idx="13" hasCustomPrompt="1"/>
          </p:nvPr>
        </p:nvSpPr>
        <p:spPr>
          <a:xfrm>
            <a:off x="1018637"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9" name="Text Placeholder 7">
            <a:extLst>
              <a:ext uri="{FF2B5EF4-FFF2-40B4-BE49-F238E27FC236}">
                <a16:creationId xmlns:a16="http://schemas.microsoft.com/office/drawing/2014/main" id="{286DAE13-A93D-453A-8164-3F1E97F8F24B}"/>
              </a:ext>
            </a:extLst>
          </p:cNvPr>
          <p:cNvSpPr>
            <a:spLocks noGrp="1"/>
          </p:cNvSpPr>
          <p:nvPr>
            <p:ph type="body" sz="quarter" idx="14" hasCustomPrompt="1"/>
          </p:nvPr>
        </p:nvSpPr>
        <p:spPr>
          <a:xfrm>
            <a:off x="1034480"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10" name="Text Placeholder 7">
            <a:extLst>
              <a:ext uri="{FF2B5EF4-FFF2-40B4-BE49-F238E27FC236}">
                <a16:creationId xmlns:a16="http://schemas.microsoft.com/office/drawing/2014/main" id="{1FD2C3F4-5FD0-4B09-A5D5-7365D61084F0}"/>
              </a:ext>
            </a:extLst>
          </p:cNvPr>
          <p:cNvSpPr>
            <a:spLocks noGrp="1"/>
          </p:cNvSpPr>
          <p:nvPr>
            <p:ph type="body" sz="quarter" idx="15" hasCustomPrompt="1"/>
          </p:nvPr>
        </p:nvSpPr>
        <p:spPr>
          <a:xfrm>
            <a:off x="1034480"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28" name="Content Placeholder 13">
            <a:extLst>
              <a:ext uri="{FF2B5EF4-FFF2-40B4-BE49-F238E27FC236}">
                <a16:creationId xmlns:a16="http://schemas.microsoft.com/office/drawing/2014/main" id="{7BF6ABBB-7B41-4F0C-8416-9C72862D93CB}"/>
              </a:ext>
            </a:extLst>
          </p:cNvPr>
          <p:cNvSpPr>
            <a:spLocks noGrp="1"/>
          </p:cNvSpPr>
          <p:nvPr>
            <p:ph sz="quarter" idx="29" hasCustomPrompt="1"/>
          </p:nvPr>
        </p:nvSpPr>
        <p:spPr>
          <a:xfrm>
            <a:off x="3859487" y="1859777"/>
            <a:ext cx="1819656" cy="1517904"/>
          </a:xfrm>
        </p:spPr>
        <p:txBody>
          <a:bodyPr anchor="ctr">
            <a:normAutofit/>
          </a:bodyPr>
          <a:lstStyle>
            <a:lvl1pPr marL="0" indent="0" algn="ctr">
              <a:buNone/>
              <a:defRPr sz="1800"/>
            </a:lvl1pPr>
          </a:lstStyle>
          <a:p>
            <a:pPr lvl="0"/>
            <a:r>
              <a:rPr lang="en-US" dirty="0"/>
              <a:t>Add content</a:t>
            </a:r>
          </a:p>
        </p:txBody>
      </p:sp>
      <p:sp>
        <p:nvSpPr>
          <p:cNvPr id="30" name="Text Placeholder 7">
            <a:extLst>
              <a:ext uri="{FF2B5EF4-FFF2-40B4-BE49-F238E27FC236}">
                <a16:creationId xmlns:a16="http://schemas.microsoft.com/office/drawing/2014/main" id="{E1B58033-4461-43F1-8E7C-C6E5988BDE88}"/>
              </a:ext>
            </a:extLst>
          </p:cNvPr>
          <p:cNvSpPr>
            <a:spLocks noGrp="1"/>
          </p:cNvSpPr>
          <p:nvPr>
            <p:ph type="body" sz="quarter" idx="17" hasCustomPrompt="1"/>
          </p:nvPr>
        </p:nvSpPr>
        <p:spPr>
          <a:xfrm>
            <a:off x="3740615"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1" name="Text Placeholder 7">
            <a:extLst>
              <a:ext uri="{FF2B5EF4-FFF2-40B4-BE49-F238E27FC236}">
                <a16:creationId xmlns:a16="http://schemas.microsoft.com/office/drawing/2014/main" id="{80CE999C-FC94-4BF1-BBCE-0A3A9340971B}"/>
              </a:ext>
            </a:extLst>
          </p:cNvPr>
          <p:cNvSpPr>
            <a:spLocks noGrp="1"/>
          </p:cNvSpPr>
          <p:nvPr>
            <p:ph type="body" sz="quarter" idx="18" hasCustomPrompt="1"/>
          </p:nvPr>
        </p:nvSpPr>
        <p:spPr>
          <a:xfrm>
            <a:off x="3756458"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2" name="Text Placeholder 7">
            <a:extLst>
              <a:ext uri="{FF2B5EF4-FFF2-40B4-BE49-F238E27FC236}">
                <a16:creationId xmlns:a16="http://schemas.microsoft.com/office/drawing/2014/main" id="{6AFDE949-FC25-431E-8298-75F5A7B83A16}"/>
              </a:ext>
            </a:extLst>
          </p:cNvPr>
          <p:cNvSpPr>
            <a:spLocks noGrp="1"/>
          </p:cNvSpPr>
          <p:nvPr>
            <p:ph type="body" sz="quarter" idx="19" hasCustomPrompt="1"/>
          </p:nvPr>
        </p:nvSpPr>
        <p:spPr>
          <a:xfrm>
            <a:off x="3756458"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29" name="Content Placeholder 13">
            <a:extLst>
              <a:ext uri="{FF2B5EF4-FFF2-40B4-BE49-F238E27FC236}">
                <a16:creationId xmlns:a16="http://schemas.microsoft.com/office/drawing/2014/main" id="{426B07AE-648A-4C6E-8FE4-B8C6D4A1B42E}"/>
              </a:ext>
            </a:extLst>
          </p:cNvPr>
          <p:cNvSpPr>
            <a:spLocks noGrp="1"/>
          </p:cNvSpPr>
          <p:nvPr>
            <p:ph sz="quarter" idx="30" hasCustomPrompt="1"/>
          </p:nvPr>
        </p:nvSpPr>
        <p:spPr>
          <a:xfrm>
            <a:off x="6549780" y="1859777"/>
            <a:ext cx="1819656" cy="1517904"/>
          </a:xfrm>
        </p:spPr>
        <p:txBody>
          <a:bodyPr anchor="ctr">
            <a:normAutofit/>
          </a:bodyPr>
          <a:lstStyle>
            <a:lvl1pPr marL="0" indent="0" algn="ctr">
              <a:buNone/>
              <a:defRPr sz="1800"/>
            </a:lvl1pPr>
          </a:lstStyle>
          <a:p>
            <a:pPr lvl="0"/>
            <a:r>
              <a:rPr lang="en-US" dirty="0"/>
              <a:t>Add content</a:t>
            </a:r>
          </a:p>
        </p:txBody>
      </p:sp>
      <p:sp>
        <p:nvSpPr>
          <p:cNvPr id="34" name="Text Placeholder 7">
            <a:extLst>
              <a:ext uri="{FF2B5EF4-FFF2-40B4-BE49-F238E27FC236}">
                <a16:creationId xmlns:a16="http://schemas.microsoft.com/office/drawing/2014/main" id="{BAB49F71-4118-47B2-B571-8DC9A3E94024}"/>
              </a:ext>
            </a:extLst>
          </p:cNvPr>
          <p:cNvSpPr>
            <a:spLocks noGrp="1"/>
          </p:cNvSpPr>
          <p:nvPr>
            <p:ph type="body" sz="quarter" idx="21" hasCustomPrompt="1"/>
          </p:nvPr>
        </p:nvSpPr>
        <p:spPr>
          <a:xfrm>
            <a:off x="6430908"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5" name="Text Placeholder 7">
            <a:extLst>
              <a:ext uri="{FF2B5EF4-FFF2-40B4-BE49-F238E27FC236}">
                <a16:creationId xmlns:a16="http://schemas.microsoft.com/office/drawing/2014/main" id="{E6D674D8-A1E4-4A7E-929B-32FBA30823A3}"/>
              </a:ext>
            </a:extLst>
          </p:cNvPr>
          <p:cNvSpPr>
            <a:spLocks noGrp="1"/>
          </p:cNvSpPr>
          <p:nvPr>
            <p:ph type="body" sz="quarter" idx="22" hasCustomPrompt="1"/>
          </p:nvPr>
        </p:nvSpPr>
        <p:spPr>
          <a:xfrm>
            <a:off x="6430908"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6" name="Text Placeholder 7">
            <a:extLst>
              <a:ext uri="{FF2B5EF4-FFF2-40B4-BE49-F238E27FC236}">
                <a16:creationId xmlns:a16="http://schemas.microsoft.com/office/drawing/2014/main" id="{18E1E8CE-0AA4-4E2F-8DD0-006946935ADA}"/>
              </a:ext>
            </a:extLst>
          </p:cNvPr>
          <p:cNvSpPr>
            <a:spLocks noGrp="1"/>
          </p:cNvSpPr>
          <p:nvPr>
            <p:ph type="body" sz="quarter" idx="23" hasCustomPrompt="1"/>
          </p:nvPr>
        </p:nvSpPr>
        <p:spPr>
          <a:xfrm>
            <a:off x="6430908"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42" name="Content Placeholder 13">
            <a:extLst>
              <a:ext uri="{FF2B5EF4-FFF2-40B4-BE49-F238E27FC236}">
                <a16:creationId xmlns:a16="http://schemas.microsoft.com/office/drawing/2014/main" id="{0C1E203C-1E7A-4194-97B0-B477E6F37235}"/>
              </a:ext>
            </a:extLst>
          </p:cNvPr>
          <p:cNvSpPr>
            <a:spLocks noGrp="1"/>
          </p:cNvSpPr>
          <p:nvPr>
            <p:ph sz="quarter" idx="31" hasCustomPrompt="1"/>
          </p:nvPr>
        </p:nvSpPr>
        <p:spPr>
          <a:xfrm>
            <a:off x="9264601" y="1859777"/>
            <a:ext cx="1819656" cy="1517904"/>
          </a:xfrm>
        </p:spPr>
        <p:txBody>
          <a:bodyPr anchor="ctr">
            <a:normAutofit/>
          </a:bodyPr>
          <a:lstStyle>
            <a:lvl1pPr marL="0" indent="0" algn="ctr">
              <a:buNone/>
              <a:defRPr sz="1800"/>
            </a:lvl1pPr>
          </a:lstStyle>
          <a:p>
            <a:pPr lvl="0"/>
            <a:r>
              <a:rPr lang="en-US" dirty="0"/>
              <a:t>Add content</a:t>
            </a:r>
          </a:p>
        </p:txBody>
      </p:sp>
      <p:sp>
        <p:nvSpPr>
          <p:cNvPr id="38" name="Text Placeholder 7">
            <a:extLst>
              <a:ext uri="{FF2B5EF4-FFF2-40B4-BE49-F238E27FC236}">
                <a16:creationId xmlns:a16="http://schemas.microsoft.com/office/drawing/2014/main" id="{C03A45F5-F36F-429B-9C83-90B1DB716F22}"/>
              </a:ext>
            </a:extLst>
          </p:cNvPr>
          <p:cNvSpPr>
            <a:spLocks noGrp="1"/>
          </p:cNvSpPr>
          <p:nvPr>
            <p:ph type="body" sz="quarter" idx="25" hasCustomPrompt="1"/>
          </p:nvPr>
        </p:nvSpPr>
        <p:spPr>
          <a:xfrm>
            <a:off x="9145729" y="3444752"/>
            <a:ext cx="2057400" cy="640080"/>
          </a:xfrm>
        </p:spPr>
        <p:txBody>
          <a:bodyPr>
            <a:noAutofit/>
          </a:bodyPr>
          <a:lstStyle>
            <a:lvl1pPr marL="0" indent="0" algn="ctr">
              <a:buNone/>
              <a:defRPr sz="2000">
                <a:solidFill>
                  <a:schemeClr val="accent4"/>
                </a:solidFill>
                <a:latin typeface="+mj-lt"/>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39" name="Text Placeholder 7">
            <a:extLst>
              <a:ext uri="{FF2B5EF4-FFF2-40B4-BE49-F238E27FC236}">
                <a16:creationId xmlns:a16="http://schemas.microsoft.com/office/drawing/2014/main" id="{6A7CD68A-F84C-4F36-A46D-DB7BA329AB0B}"/>
              </a:ext>
            </a:extLst>
          </p:cNvPr>
          <p:cNvSpPr>
            <a:spLocks noGrp="1"/>
          </p:cNvSpPr>
          <p:nvPr>
            <p:ph type="body" sz="quarter" idx="26" hasCustomPrompt="1"/>
          </p:nvPr>
        </p:nvSpPr>
        <p:spPr>
          <a:xfrm>
            <a:off x="9145729" y="4110604"/>
            <a:ext cx="2057400" cy="365760"/>
          </a:xfrm>
        </p:spPr>
        <p:txBody>
          <a:bodyPr>
            <a:noAutofit/>
          </a:bodyPr>
          <a:lstStyle>
            <a:lvl1pPr marL="0" indent="0" algn="ctr">
              <a:buNone/>
              <a:defRPr sz="1600" b="1"/>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Title</a:t>
            </a:r>
          </a:p>
        </p:txBody>
      </p:sp>
      <p:sp>
        <p:nvSpPr>
          <p:cNvPr id="40" name="Text Placeholder 7">
            <a:extLst>
              <a:ext uri="{FF2B5EF4-FFF2-40B4-BE49-F238E27FC236}">
                <a16:creationId xmlns:a16="http://schemas.microsoft.com/office/drawing/2014/main" id="{E67019EA-0584-46F5-BDB3-D2B3C717B019}"/>
              </a:ext>
            </a:extLst>
          </p:cNvPr>
          <p:cNvSpPr>
            <a:spLocks noGrp="1"/>
          </p:cNvSpPr>
          <p:nvPr>
            <p:ph type="body" sz="quarter" idx="27" hasCustomPrompt="1"/>
          </p:nvPr>
        </p:nvSpPr>
        <p:spPr>
          <a:xfrm>
            <a:off x="9145729" y="4483110"/>
            <a:ext cx="2057400" cy="914400"/>
          </a:xfrm>
        </p:spPr>
        <p:txBody>
          <a:bodyPr>
            <a:noAutofit/>
          </a:bodyPr>
          <a:lstStyle>
            <a:lvl1pPr marL="0" indent="0" algn="ctr">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Section Description</a:t>
            </a:r>
          </a:p>
        </p:txBody>
      </p:sp>
      <p:sp>
        <p:nvSpPr>
          <p:cNvPr id="3" name="Rectangle 2">
            <a:extLst>
              <a:ext uri="{FF2B5EF4-FFF2-40B4-BE49-F238E27FC236}">
                <a16:creationId xmlns:a16="http://schemas.microsoft.com/office/drawing/2014/main" id="{38EA36FF-A158-49B3-9C17-39C94920B271}"/>
              </a:ext>
              <a:ext uri="{C183D7F6-B498-43B3-948B-1728B52AA6E4}">
                <adec:decorative xmlns:adec="http://schemas.microsoft.com/office/drawing/2017/decorative" val="1"/>
              </a:ext>
            </a:extLst>
          </p:cNvPr>
          <p:cNvSpPr/>
          <p:nvPr userDrawn="1"/>
        </p:nvSpPr>
        <p:spPr>
          <a:xfrm>
            <a:off x="858617" y="179270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1FF42D5D-9DBF-475A-BC06-666D080D3137}"/>
              </a:ext>
              <a:ext uri="{C183D7F6-B498-43B3-948B-1728B52AA6E4}">
                <adec:decorative xmlns:adec="http://schemas.microsoft.com/office/drawing/2017/decorative" val="1"/>
              </a:ext>
            </a:extLst>
          </p:cNvPr>
          <p:cNvSpPr/>
          <p:nvPr userDrawn="1"/>
        </p:nvSpPr>
        <p:spPr>
          <a:xfrm>
            <a:off x="3580595" y="1800726"/>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A6AEDC3F-C3D2-4184-860D-65645BBD6E87}"/>
              </a:ext>
              <a:ext uri="{C183D7F6-B498-43B3-948B-1728B52AA6E4}">
                <adec:decorative xmlns:adec="http://schemas.microsoft.com/office/drawing/2017/decorative" val="1"/>
              </a:ext>
            </a:extLst>
          </p:cNvPr>
          <p:cNvSpPr/>
          <p:nvPr userDrawn="1"/>
        </p:nvSpPr>
        <p:spPr>
          <a:xfrm>
            <a:off x="6270888" y="180072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5C227352-6F71-4914-9AB1-AB4448667EE9}"/>
              </a:ext>
              <a:ext uri="{C183D7F6-B498-43B3-948B-1728B52AA6E4}">
                <adec:decorative xmlns:adec="http://schemas.microsoft.com/office/drawing/2017/decorative" val="1"/>
              </a:ext>
            </a:extLst>
          </p:cNvPr>
          <p:cNvSpPr/>
          <p:nvPr userDrawn="1"/>
        </p:nvSpPr>
        <p:spPr>
          <a:xfrm>
            <a:off x="8985709" y="1820775"/>
            <a:ext cx="2377440" cy="3814011"/>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3EDAC16E-5725-4AC1-AB85-871F25D26688}"/>
              </a:ext>
            </a:extLst>
          </p:cNvPr>
          <p:cNvSpPr>
            <a:spLocks noGrp="1"/>
          </p:cNvSpPr>
          <p:nvPr>
            <p:ph type="dt" sz="half" idx="10"/>
          </p:nvPr>
        </p:nvSpPr>
        <p:spPr/>
        <p:txBody>
          <a:bodyPr/>
          <a:lstStyle/>
          <a:p>
            <a:fld id="{41E89044-08FF-4286-AA53-CC54BCAE6E24}" type="datetime1">
              <a:rPr lang="en-US" smtClean="0"/>
              <a:t>4/15/25</a:t>
            </a:fld>
            <a:endParaRPr lang="en-US" dirty="0"/>
          </a:p>
        </p:txBody>
      </p:sp>
      <p:sp>
        <p:nvSpPr>
          <p:cNvPr id="5" name="Footer Placeholder 4">
            <a:extLst>
              <a:ext uri="{FF2B5EF4-FFF2-40B4-BE49-F238E27FC236}">
                <a16:creationId xmlns:a16="http://schemas.microsoft.com/office/drawing/2014/main" id="{FD10B5D8-71E9-48DC-A04C-559359603CB0}"/>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A0FDD81F-9379-48E6-9B14-83486F920A39}"/>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4228944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6B487E6-6563-4EEC-A349-2257BBAFD4DD}"/>
              </a:ext>
              <a:ext uri="{C183D7F6-B498-43B3-948B-1728B52AA6E4}">
                <adec:decorative xmlns:adec="http://schemas.microsoft.com/office/drawing/2017/decorative" val="1"/>
              </a:ext>
            </a:extLst>
          </p:cNvPr>
          <p:cNvSpPr/>
          <p:nvPr userDrawn="1"/>
        </p:nvSpPr>
        <p:spPr>
          <a:xfrm>
            <a:off x="1" y="0"/>
            <a:ext cx="3051110" cy="6858000"/>
          </a:xfrm>
          <a:prstGeom prst="rect">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a:xfrm>
            <a:off x="6348334" y="1062164"/>
            <a:ext cx="5005466" cy="1325563"/>
          </a:xfrm>
        </p:spPr>
        <p:txBody>
          <a:bodyPr/>
          <a:lstStyle>
            <a:lvl1pPr>
              <a:defRPr>
                <a:solidFill>
                  <a:schemeClr val="tx1">
                    <a:lumMod val="50000"/>
                    <a:lumOff val="50000"/>
                  </a:schemeClr>
                </a:solidFill>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EED971A8-4C6D-471D-A690-8CD666292205}"/>
              </a:ext>
            </a:extLst>
          </p:cNvPr>
          <p:cNvSpPr>
            <a:spLocks noGrp="1"/>
          </p:cNvSpPr>
          <p:nvPr>
            <p:ph type="pic" sz="quarter" idx="13"/>
          </p:nvPr>
        </p:nvSpPr>
        <p:spPr>
          <a:xfrm>
            <a:off x="861935" y="1143000"/>
            <a:ext cx="4953000" cy="4572000"/>
          </a:xfrm>
          <a:solidFill>
            <a:schemeClr val="accent6"/>
          </a:solidFill>
        </p:spPr>
        <p:txBody>
          <a:bodyPr/>
          <a:lstStyle/>
          <a:p>
            <a:r>
              <a:rPr lang="en-US" dirty="0"/>
              <a:t>Click icon to add picture</a:t>
            </a:r>
          </a:p>
        </p:txBody>
      </p:sp>
      <p:sp>
        <p:nvSpPr>
          <p:cNvPr id="10" name="Text Placeholder 9">
            <a:extLst>
              <a:ext uri="{FF2B5EF4-FFF2-40B4-BE49-F238E27FC236}">
                <a16:creationId xmlns:a16="http://schemas.microsoft.com/office/drawing/2014/main" id="{0ECB8E5B-4859-4892-A062-C831DA527F75}"/>
              </a:ext>
            </a:extLst>
          </p:cNvPr>
          <p:cNvSpPr>
            <a:spLocks noGrp="1"/>
          </p:cNvSpPr>
          <p:nvPr>
            <p:ph type="body" sz="quarter" idx="14"/>
          </p:nvPr>
        </p:nvSpPr>
        <p:spPr>
          <a:xfrm>
            <a:off x="6376988" y="2555875"/>
            <a:ext cx="4953000" cy="3159125"/>
          </a:xfrm>
        </p:spPr>
        <p:txBody>
          <a:bodyPr>
            <a:normAutofit/>
          </a:bodyPr>
          <a:lstStyle>
            <a:lvl1pPr marL="0" indent="0">
              <a:lnSpc>
                <a:spcPts val="2600"/>
              </a:lnSpc>
              <a:spcBef>
                <a:spcPts val="0"/>
              </a:spcBef>
              <a:buNone/>
              <a:defRPr sz="1600">
                <a:solidFill>
                  <a:schemeClr val="tx1">
                    <a:lumMod val="65000"/>
                    <a:lumOff val="35000"/>
                  </a:schemeClr>
                </a:solidFill>
                <a:latin typeface="+mn-lt"/>
              </a:defRPr>
            </a:lvl1pPr>
            <a:lvl2pPr marL="457200" indent="0">
              <a:lnSpc>
                <a:spcPts val="2600"/>
              </a:lnSpc>
              <a:spcBef>
                <a:spcPts val="0"/>
              </a:spcBef>
              <a:buNone/>
              <a:defRPr sz="1600">
                <a:solidFill>
                  <a:schemeClr val="tx1">
                    <a:lumMod val="65000"/>
                    <a:lumOff val="35000"/>
                  </a:schemeClr>
                </a:solidFill>
                <a:latin typeface="+mn-lt"/>
              </a:defRPr>
            </a:lvl2pPr>
            <a:lvl3pPr marL="914400" indent="0">
              <a:lnSpc>
                <a:spcPts val="2600"/>
              </a:lnSpc>
              <a:spcBef>
                <a:spcPts val="0"/>
              </a:spcBef>
              <a:buNone/>
              <a:defRPr sz="1600">
                <a:solidFill>
                  <a:schemeClr val="tx1">
                    <a:lumMod val="65000"/>
                    <a:lumOff val="35000"/>
                  </a:schemeClr>
                </a:solidFill>
                <a:latin typeface="+mn-lt"/>
              </a:defRPr>
            </a:lvl3pPr>
            <a:lvl4pPr marL="1371600" indent="0">
              <a:lnSpc>
                <a:spcPts val="2600"/>
              </a:lnSpc>
              <a:spcBef>
                <a:spcPts val="0"/>
              </a:spcBef>
              <a:buNone/>
              <a:defRPr sz="1600">
                <a:solidFill>
                  <a:schemeClr val="tx1">
                    <a:lumMod val="65000"/>
                    <a:lumOff val="35000"/>
                  </a:schemeClr>
                </a:solidFill>
                <a:latin typeface="+mn-lt"/>
              </a:defRPr>
            </a:lvl4pPr>
            <a:lvl5pPr marL="1828800" indent="0">
              <a:lnSpc>
                <a:spcPts val="2600"/>
              </a:lnSpc>
              <a:spcBef>
                <a:spcPts val="0"/>
              </a:spcBef>
              <a:buNone/>
              <a:defRPr sz="1600">
                <a:solidFill>
                  <a:schemeClr val="tx1">
                    <a:lumMod val="65000"/>
                    <a:lumOff val="35000"/>
                  </a:schemeClr>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fld id="{24B98E57-F4FE-4061-8301-4C3C5F1F68B0}" type="datetime1">
              <a:rPr lang="en-US" smtClean="0"/>
              <a:t>4/15/25</a:t>
            </a:fld>
            <a:endParaRPr lang="en-US" dirty="0"/>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893847496"/>
      </p:ext>
    </p:extLst>
  </p:cSld>
  <p:clrMapOvr>
    <a:masterClrMapping/>
  </p:clrMapOvr>
  <p:extLst>
    <p:ext uri="{DCECCB84-F9BA-43D5-87BE-67443E8EF086}">
      <p15:sldGuideLst xmlns:p15="http://schemas.microsoft.com/office/powerpoint/2012/main">
        <p15:guide id="1" pos="3840" userDrawn="1">
          <p15:clr>
            <a:srgbClr val="FBAE40"/>
          </p15:clr>
        </p15:guide>
        <p15:guide id="2" pos="528" userDrawn="1">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3D039-0A18-4031-8A63-D83666B066F6}"/>
              </a:ext>
            </a:extLst>
          </p:cNvPr>
          <p:cNvSpPr>
            <a:spLocks noGrp="1"/>
          </p:cNvSpPr>
          <p:nvPr>
            <p:ph type="title"/>
          </p:nvPr>
        </p:nvSpPr>
        <p:spPr>
          <a:xfrm>
            <a:off x="719425" y="4689888"/>
            <a:ext cx="5029200" cy="1371600"/>
          </a:xfrm>
        </p:spPr>
        <p:txBody>
          <a:bodyPr anchor="ctr" anchorCtr="0">
            <a:normAutofit/>
          </a:bodyPr>
          <a:lstStyle>
            <a:lvl1pPr algn="ctr">
              <a:defRPr sz="4400"/>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5637276" cy="4114800"/>
          </a:xfrm>
          <a:solidFill>
            <a:schemeClr val="accent6"/>
          </a:solidFill>
        </p:spPr>
        <p:txBody>
          <a:bodyPr/>
          <a:lstStyle/>
          <a:p>
            <a:r>
              <a:rPr lang="en-US" dirty="0"/>
              <a:t>Click icon to add picture</a:t>
            </a:r>
          </a:p>
        </p:txBody>
      </p:sp>
      <p:sp>
        <p:nvSpPr>
          <p:cNvPr id="10" name="Picture Placeholder 7">
            <a:extLst>
              <a:ext uri="{FF2B5EF4-FFF2-40B4-BE49-F238E27FC236}">
                <a16:creationId xmlns:a16="http://schemas.microsoft.com/office/drawing/2014/main" id="{6B717642-3C5E-4830-BCBC-E7FAE8B77949}"/>
              </a:ext>
            </a:extLst>
          </p:cNvPr>
          <p:cNvSpPr>
            <a:spLocks noGrp="1"/>
          </p:cNvSpPr>
          <p:nvPr>
            <p:ph type="pic" sz="quarter" idx="15"/>
          </p:nvPr>
        </p:nvSpPr>
        <p:spPr>
          <a:xfrm>
            <a:off x="6096000" y="390524"/>
            <a:ext cx="5637276" cy="4114800"/>
          </a:xfrm>
          <a:solidFill>
            <a:schemeClr val="accent6"/>
          </a:solidFill>
        </p:spPr>
        <p:txBody>
          <a:bodyPr/>
          <a:lstStyle/>
          <a:p>
            <a:r>
              <a:rPr lang="en-US" dirty="0"/>
              <a:t>Click icon to add picture</a:t>
            </a:r>
          </a:p>
        </p:txBody>
      </p:sp>
      <p:sp>
        <p:nvSpPr>
          <p:cNvPr id="9" name="Text Placeholder 8">
            <a:extLst>
              <a:ext uri="{FF2B5EF4-FFF2-40B4-BE49-F238E27FC236}">
                <a16:creationId xmlns:a16="http://schemas.microsoft.com/office/drawing/2014/main" id="{1A83FC01-0C03-4607-B5EA-8C230EA7CABF}"/>
              </a:ext>
            </a:extLst>
          </p:cNvPr>
          <p:cNvSpPr>
            <a:spLocks noGrp="1"/>
          </p:cNvSpPr>
          <p:nvPr>
            <p:ph type="body" sz="quarter" idx="14"/>
          </p:nvPr>
        </p:nvSpPr>
        <p:spPr>
          <a:xfrm>
            <a:off x="6460759" y="4687863"/>
            <a:ext cx="5029200" cy="1463040"/>
          </a:xfrm>
        </p:spPr>
        <p:txBody>
          <a:bodyPr anchor="ctr" anchorCtr="0">
            <a:noAutofit/>
          </a:bodyPr>
          <a:lstStyle>
            <a:lvl1pPr marL="0" indent="0">
              <a:lnSpc>
                <a:spcPts val="2000"/>
              </a:lnSpc>
              <a:buNone/>
              <a:defRPr sz="1600"/>
            </a:lvl1pPr>
            <a:lvl2pPr marL="457200" indent="0">
              <a:lnSpc>
                <a:spcPts val="2000"/>
              </a:lnSpc>
              <a:buNone/>
              <a:defRPr sz="1600"/>
            </a:lvl2pPr>
            <a:lvl3pPr marL="914400" indent="0">
              <a:lnSpc>
                <a:spcPts val="2000"/>
              </a:lnSpc>
              <a:spcBef>
                <a:spcPts val="0"/>
              </a:spcBef>
              <a:buNone/>
              <a:defRPr sz="1600"/>
            </a:lvl3pPr>
            <a:lvl4pPr marL="1371600" indent="0">
              <a:lnSpc>
                <a:spcPts val="2000"/>
              </a:lnSpc>
              <a:buNone/>
              <a:defRPr sz="1600"/>
            </a:lvl4pPr>
            <a:lvl5pPr marL="1828800" indent="0">
              <a:lnSpc>
                <a:spcPts val="20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68EB05F6-A3ED-45AB-B103-D5E34BFD605F}"/>
              </a:ext>
            </a:extLst>
          </p:cNvPr>
          <p:cNvSpPr>
            <a:spLocks noGrp="1"/>
          </p:cNvSpPr>
          <p:nvPr>
            <p:ph type="dt" sz="half" idx="10"/>
          </p:nvPr>
        </p:nvSpPr>
        <p:spPr/>
        <p:txBody>
          <a:bodyPr/>
          <a:lstStyle/>
          <a:p>
            <a:fld id="{FF8B68E9-F4C2-4D01-85A3-F645DE160C73}" type="datetime1">
              <a:rPr lang="en-US" smtClean="0"/>
              <a:t>4/15/25</a:t>
            </a:fld>
            <a:endParaRPr lang="en-US" dirty="0"/>
          </a:p>
        </p:txBody>
      </p:sp>
      <p:sp>
        <p:nvSpPr>
          <p:cNvPr id="5" name="Footer Placeholder 4">
            <a:extLst>
              <a:ext uri="{FF2B5EF4-FFF2-40B4-BE49-F238E27FC236}">
                <a16:creationId xmlns:a16="http://schemas.microsoft.com/office/drawing/2014/main" id="{2F029C1C-740D-4213-96FE-1FAA3072FF83}"/>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20822193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87C02F5D-0AFB-480B-A152-5FC08DB4DCD7}"/>
              </a:ext>
            </a:extLst>
          </p:cNvPr>
          <p:cNvSpPr>
            <a:spLocks noGrp="1"/>
          </p:cNvSpPr>
          <p:nvPr>
            <p:ph type="pic" sz="quarter" idx="13"/>
          </p:nvPr>
        </p:nvSpPr>
        <p:spPr>
          <a:xfrm>
            <a:off x="458724" y="390524"/>
            <a:ext cx="11274552" cy="4171951"/>
          </a:xfrm>
          <a:solidFill>
            <a:schemeClr val="accent6"/>
          </a:solidFill>
        </p:spPr>
        <p:txBody>
          <a:bodyPr/>
          <a:lstStyle/>
          <a:p>
            <a:r>
              <a:rPr lang="en-US" dirty="0"/>
              <a:t>Click icon to add picture</a:t>
            </a:r>
          </a:p>
        </p:txBody>
      </p:sp>
      <p:sp>
        <p:nvSpPr>
          <p:cNvPr id="4" name="Date Placeholder 3">
            <a:extLst>
              <a:ext uri="{FF2B5EF4-FFF2-40B4-BE49-F238E27FC236}">
                <a16:creationId xmlns:a16="http://schemas.microsoft.com/office/drawing/2014/main" id="{68EB05F6-A3ED-45AB-B103-D5E34BFD605F}"/>
              </a:ext>
            </a:extLst>
          </p:cNvPr>
          <p:cNvSpPr>
            <a:spLocks noGrp="1"/>
          </p:cNvSpPr>
          <p:nvPr>
            <p:ph type="dt" sz="half" idx="10"/>
          </p:nvPr>
        </p:nvSpPr>
        <p:spPr/>
        <p:txBody>
          <a:bodyPr/>
          <a:lstStyle/>
          <a:p>
            <a:fld id="{4E72FC01-064E-499D-BDA9-64F15F105AE5}" type="datetime1">
              <a:rPr lang="en-US" smtClean="0"/>
              <a:t>4/15/25</a:t>
            </a:fld>
            <a:endParaRPr lang="en-US" dirty="0"/>
          </a:p>
        </p:txBody>
      </p:sp>
      <p:sp>
        <p:nvSpPr>
          <p:cNvPr id="5" name="Footer Placeholder 4">
            <a:extLst>
              <a:ext uri="{FF2B5EF4-FFF2-40B4-BE49-F238E27FC236}">
                <a16:creationId xmlns:a16="http://schemas.microsoft.com/office/drawing/2014/main" id="{2F029C1C-740D-4213-96FE-1FAA3072FF83}"/>
              </a:ext>
            </a:extLst>
          </p:cNvPr>
          <p:cNvSpPr>
            <a:spLocks noGrp="1"/>
          </p:cNvSpPr>
          <p:nvPr>
            <p:ph type="ftr" sz="quarter" idx="11"/>
          </p:nvPr>
        </p:nvSpPr>
        <p:spPr/>
        <p:txBody>
          <a:bodyPr/>
          <a:lstStyle/>
          <a:p>
            <a:r>
              <a:rPr lang="en-US" dirty="0"/>
              <a:t>Pitch deck title</a:t>
            </a:r>
          </a:p>
        </p:txBody>
      </p:sp>
      <p:sp>
        <p:nvSpPr>
          <p:cNvPr id="6" name="Slide Number Placeholder 5">
            <a:extLst>
              <a:ext uri="{FF2B5EF4-FFF2-40B4-BE49-F238E27FC236}">
                <a16:creationId xmlns:a16="http://schemas.microsoft.com/office/drawing/2014/main" id="{F54E8801-7449-48B4-8D64-BCE20D0831C9}"/>
              </a:ext>
            </a:extLst>
          </p:cNvPr>
          <p:cNvSpPr>
            <a:spLocks noGrp="1"/>
          </p:cNvSpPr>
          <p:nvPr>
            <p:ph type="sldNum" sz="quarter" idx="12"/>
          </p:nvPr>
        </p:nvSpPr>
        <p:spPr/>
        <p:txBody>
          <a:bodyPr/>
          <a:lstStyle/>
          <a:p>
            <a:fld id="{B5CEABB6-07DC-46E8-9B57-56EC44A396E5}" type="slidenum">
              <a:rPr lang="en-US" smtClean="0"/>
              <a:t>‹#›</a:t>
            </a:fld>
            <a:endParaRPr lang="en-US" dirty="0"/>
          </a:p>
        </p:txBody>
      </p:sp>
      <p:sp>
        <p:nvSpPr>
          <p:cNvPr id="9" name="Title 1">
            <a:extLst>
              <a:ext uri="{FF2B5EF4-FFF2-40B4-BE49-F238E27FC236}">
                <a16:creationId xmlns:a16="http://schemas.microsoft.com/office/drawing/2014/main" id="{99C910F3-1CC6-467F-A64A-2DDFE463203E}"/>
              </a:ext>
            </a:extLst>
          </p:cNvPr>
          <p:cNvSpPr>
            <a:spLocks noGrp="1"/>
          </p:cNvSpPr>
          <p:nvPr>
            <p:ph type="title"/>
          </p:nvPr>
        </p:nvSpPr>
        <p:spPr>
          <a:xfrm>
            <a:off x="719425" y="4689888"/>
            <a:ext cx="5029200" cy="1371600"/>
          </a:xfrm>
        </p:spPr>
        <p:txBody>
          <a:bodyPr anchor="ctr" anchorCtr="0">
            <a:normAutofit/>
          </a:bodyPr>
          <a:lstStyle>
            <a:lvl1pPr algn="ctr">
              <a:defRPr sz="4400"/>
            </a:lvl1pPr>
          </a:lstStyle>
          <a:p>
            <a:r>
              <a:rPr lang="en-US"/>
              <a:t>Click to edit Master title style</a:t>
            </a:r>
            <a:endParaRPr lang="en-US" dirty="0"/>
          </a:p>
        </p:txBody>
      </p:sp>
      <p:sp>
        <p:nvSpPr>
          <p:cNvPr id="10" name="Text Placeholder 8">
            <a:extLst>
              <a:ext uri="{FF2B5EF4-FFF2-40B4-BE49-F238E27FC236}">
                <a16:creationId xmlns:a16="http://schemas.microsoft.com/office/drawing/2014/main" id="{5550E3EA-37A2-40C0-A78F-3C0AB0F78189}"/>
              </a:ext>
            </a:extLst>
          </p:cNvPr>
          <p:cNvSpPr>
            <a:spLocks noGrp="1"/>
          </p:cNvSpPr>
          <p:nvPr>
            <p:ph type="body" sz="quarter" idx="14"/>
          </p:nvPr>
        </p:nvSpPr>
        <p:spPr>
          <a:xfrm>
            <a:off x="6460759" y="4687863"/>
            <a:ext cx="5029200" cy="1463040"/>
          </a:xfrm>
        </p:spPr>
        <p:txBody>
          <a:bodyPr anchor="ctr" anchorCtr="0">
            <a:noAutofit/>
          </a:bodyPr>
          <a:lstStyle>
            <a:lvl1pPr marL="0" indent="0">
              <a:lnSpc>
                <a:spcPts val="1800"/>
              </a:lnSpc>
              <a:buNone/>
              <a:defRPr sz="1600"/>
            </a:lvl1pPr>
            <a:lvl2pPr marL="457200" indent="0">
              <a:lnSpc>
                <a:spcPts val="1800"/>
              </a:lnSpc>
              <a:buNone/>
              <a:defRPr sz="1600"/>
            </a:lvl2pPr>
            <a:lvl3pPr marL="914400" indent="0">
              <a:lnSpc>
                <a:spcPts val="1800"/>
              </a:lnSpc>
              <a:spcBef>
                <a:spcPts val="0"/>
              </a:spcBef>
              <a:buNone/>
              <a:defRPr sz="1600"/>
            </a:lvl3pPr>
            <a:lvl4pPr marL="1371600" indent="0">
              <a:lnSpc>
                <a:spcPts val="1800"/>
              </a:lnSpc>
              <a:buNone/>
              <a:defRPr sz="1600"/>
            </a:lvl4pPr>
            <a:lvl5pPr marL="1828800" indent="0">
              <a:lnSpc>
                <a:spcPts val="1800"/>
              </a:lnSpc>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6324462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F8C642-49FB-4E16-A3A0-B2ACBEABFFD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CAF00A3-1058-4FA9-A985-03711701054C}"/>
              </a:ext>
            </a:extLst>
          </p:cNvPr>
          <p:cNvSpPr>
            <a:spLocks noGrp="1"/>
          </p:cNvSpPr>
          <p:nvPr>
            <p:ph type="dt" sz="half" idx="10"/>
          </p:nvPr>
        </p:nvSpPr>
        <p:spPr/>
        <p:txBody>
          <a:bodyPr/>
          <a:lstStyle/>
          <a:p>
            <a:fld id="{F04E606A-E18B-46CC-A5F9-F599DE3357E7}" type="datetime1">
              <a:rPr lang="en-US" smtClean="0"/>
              <a:t>4/15/25</a:t>
            </a:fld>
            <a:endParaRPr lang="en-US" dirty="0"/>
          </a:p>
        </p:txBody>
      </p:sp>
      <p:sp>
        <p:nvSpPr>
          <p:cNvPr id="4" name="Footer Placeholder 3">
            <a:extLst>
              <a:ext uri="{FF2B5EF4-FFF2-40B4-BE49-F238E27FC236}">
                <a16:creationId xmlns:a16="http://schemas.microsoft.com/office/drawing/2014/main" id="{A00F60BE-20E1-40C5-85E7-AEAABD0C0DE6}"/>
              </a:ext>
            </a:extLst>
          </p:cNvPr>
          <p:cNvSpPr>
            <a:spLocks noGrp="1"/>
          </p:cNvSpPr>
          <p:nvPr>
            <p:ph type="ftr" sz="quarter" idx="1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05DC939B-94C9-4FF9-B0C8-1149DEFA6CF8}"/>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6799299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ACA106-0FC3-4FE9-9338-4AC3D15608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BF6510-D603-481E-B685-9095150A28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743757-ABC3-44BF-87D3-5E323E9B00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A79566-C1F8-443D-A135-C668898477AE}"/>
              </a:ext>
            </a:extLst>
          </p:cNvPr>
          <p:cNvSpPr>
            <a:spLocks noGrp="1"/>
          </p:cNvSpPr>
          <p:nvPr>
            <p:ph type="dt" sz="half" idx="10"/>
          </p:nvPr>
        </p:nvSpPr>
        <p:spPr/>
        <p:txBody>
          <a:bodyPr/>
          <a:lstStyle/>
          <a:p>
            <a:fld id="{A1971618-8248-4CC0-A147-DE280BB4ED5D}" type="datetime1">
              <a:rPr lang="en-US" smtClean="0"/>
              <a:t>4/15/25</a:t>
            </a:fld>
            <a:endParaRPr lang="en-US" dirty="0"/>
          </a:p>
        </p:txBody>
      </p:sp>
      <p:sp>
        <p:nvSpPr>
          <p:cNvPr id="6" name="Footer Placeholder 5">
            <a:extLst>
              <a:ext uri="{FF2B5EF4-FFF2-40B4-BE49-F238E27FC236}">
                <a16:creationId xmlns:a16="http://schemas.microsoft.com/office/drawing/2014/main" id="{035CF363-F733-460B-9E71-BF70442AC396}"/>
              </a:ext>
            </a:extLst>
          </p:cNvPr>
          <p:cNvSpPr>
            <a:spLocks noGrp="1"/>
          </p:cNvSpPr>
          <p:nvPr>
            <p:ph type="ftr" sz="quarter" idx="11"/>
          </p:nvPr>
        </p:nvSpPr>
        <p:spPr/>
        <p:txBody>
          <a:bodyPr/>
          <a:lstStyle/>
          <a:p>
            <a:r>
              <a:rPr lang="en-US" dirty="0"/>
              <a:t>Pitch deck title</a:t>
            </a:r>
          </a:p>
        </p:txBody>
      </p:sp>
      <p:sp>
        <p:nvSpPr>
          <p:cNvPr id="7" name="Slide Number Placeholder 6">
            <a:extLst>
              <a:ext uri="{FF2B5EF4-FFF2-40B4-BE49-F238E27FC236}">
                <a16:creationId xmlns:a16="http://schemas.microsoft.com/office/drawing/2014/main" id="{A3B0FA47-58F4-4B95-AD52-4EFE7977ACEC}"/>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4894937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3 Column">
    <p:spTree>
      <p:nvGrpSpPr>
        <p:cNvPr id="1" name=""/>
        <p:cNvGrpSpPr/>
        <p:nvPr/>
      </p:nvGrpSpPr>
      <p:grpSpPr>
        <a:xfrm>
          <a:off x="0" y="0"/>
          <a:ext cx="0" cy="0"/>
          <a:chOff x="0" y="0"/>
          <a:chExt cx="0" cy="0"/>
        </a:xfrm>
      </p:grpSpPr>
      <p:sp>
        <p:nvSpPr>
          <p:cNvPr id="15" name="Text Placeholder 15">
            <a:extLst>
              <a:ext uri="{FF2B5EF4-FFF2-40B4-BE49-F238E27FC236}">
                <a16:creationId xmlns:a16="http://schemas.microsoft.com/office/drawing/2014/main" id="{A1FB681F-A94D-4BF8-8290-0811E98D49D4}"/>
              </a:ext>
            </a:extLst>
          </p:cNvPr>
          <p:cNvSpPr>
            <a:spLocks noGrp="1"/>
          </p:cNvSpPr>
          <p:nvPr>
            <p:ph type="body" sz="quarter" idx="13" hasCustomPrompt="1"/>
          </p:nvPr>
        </p:nvSpPr>
        <p:spPr>
          <a:xfrm>
            <a:off x="838201" y="1719628"/>
            <a:ext cx="3300183" cy="554038"/>
          </a:xfrm>
        </p:spPr>
        <p:txBody>
          <a:bodyPr>
            <a:normAutofit/>
          </a:bodyPr>
          <a:lstStyle>
            <a:lvl1pPr marL="0" indent="0">
              <a:buNone/>
              <a:defRPr sz="2400" b="1">
                <a:solidFill>
                  <a:schemeClr val="tx1"/>
                </a:solidFill>
              </a:defRPr>
            </a:lvl1pPr>
          </a:lstStyle>
          <a:p>
            <a:pPr lvl="0"/>
            <a:r>
              <a:rPr lang="en-US" dirty="0"/>
              <a:t>Click to add subtitle</a:t>
            </a:r>
          </a:p>
        </p:txBody>
      </p:sp>
      <p:sp>
        <p:nvSpPr>
          <p:cNvPr id="17" name="Text Placeholder 18">
            <a:extLst>
              <a:ext uri="{FF2B5EF4-FFF2-40B4-BE49-F238E27FC236}">
                <a16:creationId xmlns:a16="http://schemas.microsoft.com/office/drawing/2014/main" id="{61E8C129-EF62-46A8-97F3-3CB5D014FBDD}"/>
              </a:ext>
            </a:extLst>
          </p:cNvPr>
          <p:cNvSpPr>
            <a:spLocks noGrp="1"/>
          </p:cNvSpPr>
          <p:nvPr>
            <p:ph type="body" sz="quarter" idx="15" hasCustomPrompt="1"/>
          </p:nvPr>
        </p:nvSpPr>
        <p:spPr>
          <a:xfrm>
            <a:off x="838201" y="2332649"/>
            <a:ext cx="3299434" cy="3529013"/>
          </a:xfrm>
        </p:spPr>
        <p:txBody>
          <a:bodyPr>
            <a:normAutofit/>
          </a:bodyPr>
          <a:lstStyle>
            <a:lvl1pPr marL="285750" indent="-285750">
              <a:buFont typeface="Arial" panose="020B0604020202020204" pitchFamily="34" charset="0"/>
              <a:buChar char="•"/>
              <a:defRPr sz="1800">
                <a:solidFill>
                  <a:schemeClr val="tx2"/>
                </a:solidFill>
              </a:defRPr>
            </a:lvl1pPr>
          </a:lstStyle>
          <a:p>
            <a:pPr lvl="0"/>
            <a:r>
              <a:rPr lang="en-US" dirty="0"/>
              <a:t>Click to add text</a:t>
            </a:r>
          </a:p>
        </p:txBody>
      </p:sp>
      <p:sp>
        <p:nvSpPr>
          <p:cNvPr id="31" name="Text Placeholder 15">
            <a:extLst>
              <a:ext uri="{FF2B5EF4-FFF2-40B4-BE49-F238E27FC236}">
                <a16:creationId xmlns:a16="http://schemas.microsoft.com/office/drawing/2014/main" id="{87DD41A9-B6B3-48D9-A3A6-831B39C9158C}"/>
              </a:ext>
            </a:extLst>
          </p:cNvPr>
          <p:cNvSpPr>
            <a:spLocks noGrp="1"/>
          </p:cNvSpPr>
          <p:nvPr>
            <p:ph type="body" sz="quarter" idx="16" hasCustomPrompt="1"/>
          </p:nvPr>
        </p:nvSpPr>
        <p:spPr>
          <a:xfrm>
            <a:off x="4362182" y="1719628"/>
            <a:ext cx="3300183" cy="554038"/>
          </a:xfrm>
        </p:spPr>
        <p:txBody>
          <a:bodyPr>
            <a:normAutofit/>
          </a:bodyPr>
          <a:lstStyle>
            <a:lvl1pPr marL="0" indent="0">
              <a:buNone/>
              <a:defRPr sz="2400" b="1">
                <a:solidFill>
                  <a:schemeClr val="tx1"/>
                </a:solidFill>
              </a:defRPr>
            </a:lvl1pPr>
          </a:lstStyle>
          <a:p>
            <a:pPr lvl="0"/>
            <a:r>
              <a:rPr lang="en-US" dirty="0"/>
              <a:t>Click to add subtitle</a:t>
            </a:r>
          </a:p>
        </p:txBody>
      </p:sp>
      <p:sp>
        <p:nvSpPr>
          <p:cNvPr id="32" name="Text Placeholder 18">
            <a:extLst>
              <a:ext uri="{FF2B5EF4-FFF2-40B4-BE49-F238E27FC236}">
                <a16:creationId xmlns:a16="http://schemas.microsoft.com/office/drawing/2014/main" id="{FB791E68-EDF5-4CC2-8774-A27AEF1D25E6}"/>
              </a:ext>
            </a:extLst>
          </p:cNvPr>
          <p:cNvSpPr>
            <a:spLocks noGrp="1"/>
          </p:cNvSpPr>
          <p:nvPr>
            <p:ph type="body" sz="quarter" idx="17" hasCustomPrompt="1"/>
          </p:nvPr>
        </p:nvSpPr>
        <p:spPr>
          <a:xfrm>
            <a:off x="4362557" y="2332649"/>
            <a:ext cx="3299434" cy="3529013"/>
          </a:xfrm>
        </p:spPr>
        <p:txBody>
          <a:bodyPr>
            <a:normAutofit/>
          </a:bodyPr>
          <a:lstStyle>
            <a:lvl1pPr marL="285750" indent="-285750">
              <a:buFont typeface="Arial" panose="020B0604020202020204" pitchFamily="34" charset="0"/>
              <a:buChar char="•"/>
              <a:defRPr sz="1800">
                <a:solidFill>
                  <a:schemeClr val="tx2"/>
                </a:solidFill>
              </a:defRPr>
            </a:lvl1pPr>
          </a:lstStyle>
          <a:p>
            <a:pPr lvl="0"/>
            <a:r>
              <a:rPr lang="en-US" dirty="0"/>
              <a:t>Click to add text</a:t>
            </a:r>
          </a:p>
        </p:txBody>
      </p:sp>
      <p:sp>
        <p:nvSpPr>
          <p:cNvPr id="33" name="Text Placeholder 15">
            <a:extLst>
              <a:ext uri="{FF2B5EF4-FFF2-40B4-BE49-F238E27FC236}">
                <a16:creationId xmlns:a16="http://schemas.microsoft.com/office/drawing/2014/main" id="{AA224F82-7E0C-4EBF-97D3-132481DBCDA9}"/>
              </a:ext>
            </a:extLst>
          </p:cNvPr>
          <p:cNvSpPr>
            <a:spLocks noGrp="1"/>
          </p:cNvSpPr>
          <p:nvPr>
            <p:ph type="body" sz="quarter" idx="18" hasCustomPrompt="1"/>
          </p:nvPr>
        </p:nvSpPr>
        <p:spPr>
          <a:xfrm>
            <a:off x="7886164" y="1719628"/>
            <a:ext cx="3300183" cy="554038"/>
          </a:xfrm>
        </p:spPr>
        <p:txBody>
          <a:bodyPr>
            <a:normAutofit/>
          </a:bodyPr>
          <a:lstStyle>
            <a:lvl1pPr marL="0" indent="0">
              <a:buNone/>
              <a:defRPr sz="2400" b="1">
                <a:solidFill>
                  <a:schemeClr val="tx1"/>
                </a:solidFill>
              </a:defRPr>
            </a:lvl1pPr>
          </a:lstStyle>
          <a:p>
            <a:pPr lvl="0"/>
            <a:r>
              <a:rPr lang="en-US" dirty="0"/>
              <a:t>Click to add subtitle</a:t>
            </a:r>
          </a:p>
        </p:txBody>
      </p:sp>
      <p:sp>
        <p:nvSpPr>
          <p:cNvPr id="34" name="Text Placeholder 18">
            <a:extLst>
              <a:ext uri="{FF2B5EF4-FFF2-40B4-BE49-F238E27FC236}">
                <a16:creationId xmlns:a16="http://schemas.microsoft.com/office/drawing/2014/main" id="{699D24C6-4AFB-4222-8E0C-4D11CD9C0FF7}"/>
              </a:ext>
            </a:extLst>
          </p:cNvPr>
          <p:cNvSpPr>
            <a:spLocks noGrp="1"/>
          </p:cNvSpPr>
          <p:nvPr>
            <p:ph type="body" sz="quarter" idx="19" hasCustomPrompt="1"/>
          </p:nvPr>
        </p:nvSpPr>
        <p:spPr>
          <a:xfrm>
            <a:off x="7886913" y="2332649"/>
            <a:ext cx="3299434" cy="3529013"/>
          </a:xfrm>
        </p:spPr>
        <p:txBody>
          <a:bodyPr>
            <a:normAutofit/>
          </a:bodyPr>
          <a:lstStyle>
            <a:lvl1pPr marL="285750" indent="-285750">
              <a:buFont typeface="Arial" panose="020B0604020202020204" pitchFamily="34" charset="0"/>
              <a:buChar char="•"/>
              <a:defRPr sz="1800">
                <a:solidFill>
                  <a:schemeClr val="tx2"/>
                </a:solidFill>
              </a:defRPr>
            </a:lvl1pPr>
          </a:lstStyle>
          <a:p>
            <a:pPr lvl="0"/>
            <a:r>
              <a:rPr lang="en-US" dirty="0"/>
              <a:t>Click to add text</a:t>
            </a:r>
          </a:p>
        </p:txBody>
      </p:sp>
      <p:sp>
        <p:nvSpPr>
          <p:cNvPr id="2" name="Title 1">
            <a:extLst>
              <a:ext uri="{FF2B5EF4-FFF2-40B4-BE49-F238E27FC236}">
                <a16:creationId xmlns:a16="http://schemas.microsoft.com/office/drawing/2014/main" id="{EDD6B45A-9FA0-4D2A-8BEF-4709BD5C14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EC90C5-A811-4E5C-ADD1-A89DB4E94DAA}"/>
              </a:ext>
            </a:extLst>
          </p:cNvPr>
          <p:cNvSpPr>
            <a:spLocks noGrp="1"/>
          </p:cNvSpPr>
          <p:nvPr>
            <p:ph type="dt" sz="half" idx="20"/>
          </p:nvPr>
        </p:nvSpPr>
        <p:spPr/>
        <p:txBody>
          <a:bodyPr/>
          <a:lstStyle/>
          <a:p>
            <a:fld id="{FB89D689-CB30-4EC1-A2CC-25FEE8448FC3}" type="datetime1">
              <a:rPr lang="en-US" smtClean="0"/>
              <a:t>4/15/25</a:t>
            </a:fld>
            <a:endParaRPr lang="en-US" dirty="0"/>
          </a:p>
        </p:txBody>
      </p:sp>
      <p:sp>
        <p:nvSpPr>
          <p:cNvPr id="4" name="Footer Placeholder 3">
            <a:extLst>
              <a:ext uri="{FF2B5EF4-FFF2-40B4-BE49-F238E27FC236}">
                <a16:creationId xmlns:a16="http://schemas.microsoft.com/office/drawing/2014/main" id="{3356B621-AE19-45D3-B25F-23256C242DDD}"/>
              </a:ext>
            </a:extLst>
          </p:cNvPr>
          <p:cNvSpPr>
            <a:spLocks noGrp="1"/>
          </p:cNvSpPr>
          <p:nvPr>
            <p:ph type="ftr" sz="quarter" idx="21"/>
          </p:nvPr>
        </p:nvSpPr>
        <p:spPr/>
        <p:txBody>
          <a:bodyPr/>
          <a:lstStyle/>
          <a:p>
            <a:r>
              <a:rPr lang="en-US" dirty="0"/>
              <a:t>Pitch deck title</a:t>
            </a:r>
          </a:p>
        </p:txBody>
      </p:sp>
      <p:sp>
        <p:nvSpPr>
          <p:cNvPr id="5" name="Slide Number Placeholder 4">
            <a:extLst>
              <a:ext uri="{FF2B5EF4-FFF2-40B4-BE49-F238E27FC236}">
                <a16:creationId xmlns:a16="http://schemas.microsoft.com/office/drawing/2014/main" id="{158BDCB2-D8C3-4571-8154-76BEA9AE41A8}"/>
              </a:ext>
            </a:extLst>
          </p:cNvPr>
          <p:cNvSpPr>
            <a:spLocks noGrp="1"/>
          </p:cNvSpPr>
          <p:nvPr>
            <p:ph type="sldNum" sz="quarter" idx="2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19070860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813B5FF-9D53-4FD4-B752-22F188FA0A82}"/>
              </a:ext>
            </a:extLst>
          </p:cNvPr>
          <p:cNvSpPr>
            <a:spLocks noGrp="1"/>
          </p:cNvSpPr>
          <p:nvPr>
            <p:ph type="dt" sz="half" idx="10"/>
          </p:nvPr>
        </p:nvSpPr>
        <p:spPr/>
        <p:txBody>
          <a:bodyPr/>
          <a:lstStyle/>
          <a:p>
            <a:fld id="{252C79B5-9B1D-4358-9FFC-13E391FD0A08}" type="datetime1">
              <a:rPr lang="en-US" smtClean="0"/>
              <a:t>4/15/25</a:t>
            </a:fld>
            <a:endParaRPr lang="en-US" dirty="0"/>
          </a:p>
        </p:txBody>
      </p:sp>
      <p:sp>
        <p:nvSpPr>
          <p:cNvPr id="3" name="Footer Placeholder 2">
            <a:extLst>
              <a:ext uri="{FF2B5EF4-FFF2-40B4-BE49-F238E27FC236}">
                <a16:creationId xmlns:a16="http://schemas.microsoft.com/office/drawing/2014/main" id="{49083EC5-999D-4EF5-A22C-FD19C31D51F9}"/>
              </a:ext>
            </a:extLst>
          </p:cNvPr>
          <p:cNvSpPr>
            <a:spLocks noGrp="1"/>
          </p:cNvSpPr>
          <p:nvPr>
            <p:ph type="ftr" sz="quarter" idx="11"/>
          </p:nvPr>
        </p:nvSpPr>
        <p:spPr/>
        <p:txBody>
          <a:bodyPr/>
          <a:lstStyle/>
          <a:p>
            <a:r>
              <a:rPr lang="en-US" dirty="0"/>
              <a:t>Pitch deck title</a:t>
            </a:r>
          </a:p>
        </p:txBody>
      </p:sp>
      <p:sp>
        <p:nvSpPr>
          <p:cNvPr id="4" name="Slide Number Placeholder 3">
            <a:extLst>
              <a:ext uri="{FF2B5EF4-FFF2-40B4-BE49-F238E27FC236}">
                <a16:creationId xmlns:a16="http://schemas.microsoft.com/office/drawing/2014/main" id="{75215B34-3A95-488E-8DAD-34652A5BE7D1}"/>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392549767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4411E-20EA-4627-8A68-17038DCE18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974E5B2-1EB9-4222-8FAB-65BDC9A950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197C18-82B5-4EB5-9010-63FFB7F531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32AD86-1F8B-4DE6-9736-793E1781772C}"/>
              </a:ext>
            </a:extLst>
          </p:cNvPr>
          <p:cNvSpPr>
            <a:spLocks noGrp="1"/>
          </p:cNvSpPr>
          <p:nvPr>
            <p:ph type="dt" sz="half" idx="10"/>
          </p:nvPr>
        </p:nvSpPr>
        <p:spPr/>
        <p:txBody>
          <a:bodyPr/>
          <a:lstStyle/>
          <a:p>
            <a:fld id="{6B3D3DB8-A081-4A25-A8B8-1062E2CB034F}" type="datetime1">
              <a:rPr lang="en-US" smtClean="0"/>
              <a:t>4/15/25</a:t>
            </a:fld>
            <a:endParaRPr lang="en-US" dirty="0"/>
          </a:p>
        </p:txBody>
      </p:sp>
      <p:sp>
        <p:nvSpPr>
          <p:cNvPr id="6" name="Footer Placeholder 5">
            <a:extLst>
              <a:ext uri="{FF2B5EF4-FFF2-40B4-BE49-F238E27FC236}">
                <a16:creationId xmlns:a16="http://schemas.microsoft.com/office/drawing/2014/main" id="{FA60A3B3-8B02-4D8B-A982-7C7CA03A9290}"/>
              </a:ext>
            </a:extLst>
          </p:cNvPr>
          <p:cNvSpPr>
            <a:spLocks noGrp="1"/>
          </p:cNvSpPr>
          <p:nvPr>
            <p:ph type="ftr" sz="quarter" idx="11"/>
          </p:nvPr>
        </p:nvSpPr>
        <p:spPr/>
        <p:txBody>
          <a:bodyPr/>
          <a:lstStyle/>
          <a:p>
            <a:r>
              <a:rPr lang="en-US" dirty="0"/>
              <a:t>Pitch deck title</a:t>
            </a:r>
          </a:p>
        </p:txBody>
      </p:sp>
      <p:sp>
        <p:nvSpPr>
          <p:cNvPr id="7" name="Slide Number Placeholder 6">
            <a:extLst>
              <a:ext uri="{FF2B5EF4-FFF2-40B4-BE49-F238E27FC236}">
                <a16:creationId xmlns:a16="http://schemas.microsoft.com/office/drawing/2014/main" id="{989C9CBB-7187-447C-9F33-04CFDCD0B2D0}"/>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9888139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25D6D-4906-4DAB-B1BA-9436026FE6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975A10-62C2-4D29-B192-A142562FE0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A3B58235-2C90-48E1-8A68-7413F78398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2FCAF9B-D406-4E4F-B804-AF188F651834}"/>
              </a:ext>
            </a:extLst>
          </p:cNvPr>
          <p:cNvSpPr>
            <a:spLocks noGrp="1"/>
          </p:cNvSpPr>
          <p:nvPr>
            <p:ph type="dt" sz="half" idx="10"/>
          </p:nvPr>
        </p:nvSpPr>
        <p:spPr/>
        <p:txBody>
          <a:bodyPr/>
          <a:lstStyle/>
          <a:p>
            <a:fld id="{D6A07EFA-C6C6-4838-A909-3E1DC692016B}" type="datetime1">
              <a:rPr lang="en-US" smtClean="0"/>
              <a:t>4/15/25</a:t>
            </a:fld>
            <a:endParaRPr lang="en-US" dirty="0"/>
          </a:p>
        </p:txBody>
      </p:sp>
      <p:sp>
        <p:nvSpPr>
          <p:cNvPr id="6" name="Footer Placeholder 5">
            <a:extLst>
              <a:ext uri="{FF2B5EF4-FFF2-40B4-BE49-F238E27FC236}">
                <a16:creationId xmlns:a16="http://schemas.microsoft.com/office/drawing/2014/main" id="{47E5FF7C-B4CA-48C1-B1A5-2AA329D34317}"/>
              </a:ext>
            </a:extLst>
          </p:cNvPr>
          <p:cNvSpPr>
            <a:spLocks noGrp="1"/>
          </p:cNvSpPr>
          <p:nvPr>
            <p:ph type="ftr" sz="quarter" idx="11"/>
          </p:nvPr>
        </p:nvSpPr>
        <p:spPr/>
        <p:txBody>
          <a:bodyPr/>
          <a:lstStyle/>
          <a:p>
            <a:r>
              <a:rPr lang="en-US" dirty="0"/>
              <a:t>Pitch deck title</a:t>
            </a:r>
          </a:p>
        </p:txBody>
      </p:sp>
      <p:sp>
        <p:nvSpPr>
          <p:cNvPr id="7" name="Slide Number Placeholder 6">
            <a:extLst>
              <a:ext uri="{FF2B5EF4-FFF2-40B4-BE49-F238E27FC236}">
                <a16:creationId xmlns:a16="http://schemas.microsoft.com/office/drawing/2014/main" id="{6AAABB43-2086-4CDB-B2A4-E51E7D83C75B}"/>
              </a:ext>
            </a:extLst>
          </p:cNvPr>
          <p:cNvSpPr>
            <a:spLocks noGrp="1"/>
          </p:cNvSpPr>
          <p:nvPr>
            <p:ph type="sldNum" sz="quarter" idx="12"/>
          </p:nvPr>
        </p:nvSpPr>
        <p:spPr/>
        <p:txBody>
          <a:bodyPr/>
          <a:lstStyle/>
          <a:p>
            <a:fld id="{B5CEABB6-07DC-46E8-9B57-56EC44A396E5}" type="slidenum">
              <a:rPr lang="en-US" smtClean="0"/>
              <a:t>‹#›</a:t>
            </a:fld>
            <a:endParaRPr lang="en-US" dirty="0"/>
          </a:p>
        </p:txBody>
      </p:sp>
    </p:spTree>
    <p:extLst>
      <p:ext uri="{BB962C8B-B14F-4D97-AF65-F5344CB8AC3E}">
        <p14:creationId xmlns:p14="http://schemas.microsoft.com/office/powerpoint/2010/main" val="254735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01917CC-671D-47EA-B065-51E87EC27B5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2">
                    <a:lumMod val="50000"/>
                  </a:schemeClr>
                </a:solidFill>
              </a:defRPr>
            </a:lvl1pPr>
          </a:lstStyle>
          <a:p>
            <a:fld id="{2DC9A90D-88D2-4436-A242-7C1EFEF4D864}" type="datetime1">
              <a:rPr lang="en-US" smtClean="0"/>
              <a:t>4/15/25</a:t>
            </a:fld>
            <a:endParaRPr lang="en-US" dirty="0"/>
          </a:p>
        </p:txBody>
      </p:sp>
      <p:sp>
        <p:nvSpPr>
          <p:cNvPr id="5" name="Footer Placeholder 4">
            <a:extLst>
              <a:ext uri="{FF2B5EF4-FFF2-40B4-BE49-F238E27FC236}">
                <a16:creationId xmlns:a16="http://schemas.microsoft.com/office/drawing/2014/main" id="{3F2D0B54-5D87-4D1B-9C6E-5A7B87C833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2">
                    <a:lumMod val="50000"/>
                  </a:schemeClr>
                </a:solidFill>
              </a:defRPr>
            </a:lvl1pPr>
          </a:lstStyle>
          <a:p>
            <a:r>
              <a:rPr lang="en-US" dirty="0"/>
              <a:t>Pitch deck title</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2">
                    <a:lumMod val="50000"/>
                  </a:schemeClr>
                </a:solidFill>
              </a:defRPr>
            </a:lvl1pPr>
          </a:lstStyle>
          <a:p>
            <a:fld id="{B5CEABB6-07DC-46E8-9B57-56EC44A396E5}" type="slidenum">
              <a:rPr lang="en-US" smtClean="0"/>
              <a:pPr/>
              <a:t>‹#›</a:t>
            </a:fld>
            <a:endParaRPr lang="en-US"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66" r:id="rId2"/>
    <p:sldLayoutId id="2147483684" r:id="rId3"/>
    <p:sldLayoutId id="2147483671" r:id="rId4"/>
    <p:sldLayoutId id="2147483683" r:id="rId5"/>
    <p:sldLayoutId id="2147483667" r:id="rId6"/>
    <p:sldLayoutId id="2147483688" r:id="rId7"/>
    <p:sldLayoutId id="2147483673" r:id="rId8"/>
    <p:sldLayoutId id="2147483672" r:id="rId9"/>
    <p:sldLayoutId id="2147483669" r:id="rId10"/>
    <p:sldLayoutId id="2147483682" r:id="rId11"/>
    <p:sldLayoutId id="2147483663" r:id="rId12"/>
    <p:sldLayoutId id="2147483677" r:id="rId13"/>
    <p:sldLayoutId id="2147483653" r:id="rId14"/>
    <p:sldLayoutId id="2147483678" r:id="rId15"/>
    <p:sldLayoutId id="2147483650" r:id="rId16"/>
    <p:sldLayoutId id="2147483654" r:id="rId17"/>
    <p:sldLayoutId id="2147483681" r:id="rId18"/>
    <p:sldLayoutId id="2147483686" r:id="rId19"/>
    <p:sldLayoutId id="2147483690" r:id="rId20"/>
    <p:sldLayoutId id="2147483676" r:id="rId21"/>
    <p:sldLayoutId id="2147483680" r:id="rId22"/>
    <p:sldLayoutId id="2147483675" r:id="rId23"/>
    <p:sldLayoutId id="2147483652" r:id="rId24"/>
    <p:sldLayoutId id="2147483665" r:id="rId25"/>
    <p:sldLayoutId id="2147483655" r:id="rId26"/>
    <p:sldLayoutId id="2147483656" r:id="rId27"/>
    <p:sldLayoutId id="2147483657" r:id="rId28"/>
  </p:sldLayoutIdLst>
  <p:hf hdr="0" ftr="0"/>
  <p:txStyles>
    <p:titleStyle>
      <a:lvl1pPr algn="l" defTabSz="914400" rtl="0" eaLnBrk="1" latinLnBrk="0" hangingPunct="1">
        <a:lnSpc>
          <a:spcPct val="90000"/>
        </a:lnSpc>
        <a:spcBef>
          <a:spcPct val="0"/>
        </a:spcBef>
        <a:buNone/>
        <a:defRPr sz="4400" kern="1200">
          <a:solidFill>
            <a:schemeClr val="tx1">
              <a:lumMod val="50000"/>
              <a:lumOff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1920" userDrawn="1">
          <p15:clr>
            <a:srgbClr val="F26B43"/>
          </p15:clr>
        </p15:guide>
        <p15:guide id="4" pos="5760" userDrawn="1">
          <p15:clr>
            <a:srgbClr val="F26B43"/>
          </p15:clr>
        </p15:guide>
        <p15:guide id="5" pos="7248" userDrawn="1">
          <p15:clr>
            <a:srgbClr val="F26B43"/>
          </p15:clr>
        </p15:guide>
        <p15:guide id="6" pos="4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https://publicdomainpictures.net/view-image.php?image=135256&amp;picture=&amp;jazyk=se"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www.publicdomainpictures.net/view-image.php?image=162906&amp;picture=succulents"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hyperlink" Target="https://www.publicdomainpictures.net/view-image.php?image=162906&amp;picture=succulents"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s://www.publicdomainpictures.net/view-image.php?image=162906&amp;picture=succulents"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hyperlink" Target="https://www.publicdomainpictures.net/view-image.php?image=162906&amp;picture=succulents"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s://www.publicdomainpictures.net/view-image.php?image=162906&amp;picture=succulents"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hyperlink" Target="https://www.publicdomainpictures.net/view-image.php?image=162906&amp;picture=succulents"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hyperlink" Target="https://www.publicdomainpictures.net/en/view-image.php?image=270078&amp;picture=prickly-pear-cactus-with-fruit"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1.xml"/><Relationship Id="rId1" Type="http://schemas.openxmlformats.org/officeDocument/2006/relationships/slideLayout" Target="../slideLayouts/slideLayout4.xml"/><Relationship Id="rId4" Type="http://schemas.openxmlformats.org/officeDocument/2006/relationships/hyperlink" Target="https://pxhere.com/en/photo/122455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0.xml"/></Relationships>
</file>

<file path=ppt/slides/_rels/slide13.xml.rels><?xml version="1.0" encoding="UTF-8" standalone="yes"?>
<Relationships xmlns="http://schemas.openxmlformats.org/package/2006/relationships"><Relationship Id="rId3" Type="http://schemas.openxmlformats.org/officeDocument/2006/relationships/hyperlink" Target="https://doi.org/10.15640/jpbs.v9n2a8" TargetMode="External"/><Relationship Id="rId7" Type="http://schemas.openxmlformats.org/officeDocument/2006/relationships/hyperlink" Target="https://doi.org/10.4236/jss.2017.58012"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csbible.com/wp-content/uploads/2018/03/CSB_Pew_Bible_2nd_Printing.pdf" TargetMode="External"/><Relationship Id="rId5" Type="http://schemas.openxmlformats.org/officeDocument/2006/relationships/hyperlink" Target="https://doi.org/10.3389/fpsyg.2019.00377" TargetMode="External"/><Relationship Id="rId4" Type="http://schemas.openxmlformats.org/officeDocument/2006/relationships/hyperlink" Target="https://doi.org/10.1016/j.dr.2018.06.001"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Photo of four cacti in pots">
            <a:extLst>
              <a:ext uri="{FF2B5EF4-FFF2-40B4-BE49-F238E27FC236}">
                <a16:creationId xmlns:a16="http://schemas.microsoft.com/office/drawing/2014/main" id="{BF9CB5A5-086A-4BC4-A3F9-0BFA2C0AEEDA}"/>
              </a:ext>
            </a:extLst>
          </p:cNvPr>
          <p:cNvPicPr>
            <a:picLocks noGrp="1" noChangeAspect="1"/>
          </p:cNvPicPr>
          <p:nvPr>
            <p:ph type="pic" sz="quarter" idx="13"/>
          </p:nvPr>
        </p:nvPicPr>
        <p:blipFill rotWithShape="1">
          <a:blip r:embed="rId3" cstate="screen">
            <a:extLst>
              <a:ext uri="{28A0092B-C50C-407E-A947-70E740481C1C}">
                <a14:useLocalDpi xmlns:a14="http://schemas.microsoft.com/office/drawing/2010/main" val="0"/>
              </a:ext>
            </a:extLst>
          </a:blip>
          <a:srcRect/>
          <a:stretch/>
        </p:blipFill>
        <p:spPr>
          <a:xfrm>
            <a:off x="458724" y="457200"/>
            <a:ext cx="11274552" cy="5943600"/>
          </a:xfrm>
        </p:spPr>
      </p:pic>
      <p:sp>
        <p:nvSpPr>
          <p:cNvPr id="2" name="Title 1">
            <a:extLst>
              <a:ext uri="{FF2B5EF4-FFF2-40B4-BE49-F238E27FC236}">
                <a16:creationId xmlns:a16="http://schemas.microsoft.com/office/drawing/2014/main" id="{216815C6-3AD0-46E6-A74A-1967BD91AF50}"/>
              </a:ext>
            </a:extLst>
          </p:cNvPr>
          <p:cNvSpPr>
            <a:spLocks noGrp="1"/>
          </p:cNvSpPr>
          <p:nvPr>
            <p:ph type="ctrTitle"/>
          </p:nvPr>
        </p:nvSpPr>
        <p:spPr>
          <a:xfrm>
            <a:off x="2677940" y="954544"/>
            <a:ext cx="6836120" cy="990587"/>
          </a:xfrm>
        </p:spPr>
        <p:txBody>
          <a:bodyPr>
            <a:normAutofit/>
          </a:bodyPr>
          <a:lstStyle/>
          <a:p>
            <a:pPr algn="l"/>
            <a:r>
              <a:rPr lang="en-US" sz="4800" b="1" dirty="0">
                <a:solidFill>
                  <a:schemeClr val="tx1"/>
                </a:solidFill>
                <a:latin typeface="Times New Roman" panose="02020603050405020304" pitchFamily="18" charset="0"/>
                <a:cs typeface="Times New Roman" panose="02020603050405020304" pitchFamily="18" charset="0"/>
              </a:rPr>
              <a:t>Six Stages of Kohlberg</a:t>
            </a:r>
          </a:p>
        </p:txBody>
      </p:sp>
      <p:sp>
        <p:nvSpPr>
          <p:cNvPr id="3" name="Subtitle 2">
            <a:extLst>
              <a:ext uri="{FF2B5EF4-FFF2-40B4-BE49-F238E27FC236}">
                <a16:creationId xmlns:a16="http://schemas.microsoft.com/office/drawing/2014/main" id="{1901B20D-4C28-4DA3-ABBD-718C22A5E58B}"/>
              </a:ext>
            </a:extLst>
          </p:cNvPr>
          <p:cNvSpPr>
            <a:spLocks noGrp="1"/>
          </p:cNvSpPr>
          <p:nvPr>
            <p:ph type="subTitle" idx="1"/>
          </p:nvPr>
        </p:nvSpPr>
        <p:spPr>
          <a:xfrm>
            <a:off x="8218712" y="3429000"/>
            <a:ext cx="3167636" cy="2667000"/>
          </a:xfrm>
        </p:spPr>
        <p:txBody>
          <a:bodyPr>
            <a:noAutofit/>
          </a:bodyPr>
          <a:lstStyle/>
          <a:p>
            <a:r>
              <a:rPr lang="en-US" sz="1600" dirty="0">
                <a:solidFill>
                  <a:schemeClr val="tx1"/>
                </a:solidFill>
                <a:latin typeface="Times New Roman" panose="02020603050405020304" pitchFamily="18" charset="0"/>
                <a:cs typeface="Times New Roman" panose="02020603050405020304" pitchFamily="18" charset="0"/>
              </a:rPr>
              <a:t>Kaylee Andersen</a:t>
            </a:r>
          </a:p>
          <a:p>
            <a:r>
              <a:rPr lang="en-US" sz="1600" dirty="0">
                <a:solidFill>
                  <a:schemeClr val="tx1"/>
                </a:solidFill>
                <a:latin typeface="Times New Roman" panose="02020603050405020304" pitchFamily="18" charset="0"/>
                <a:cs typeface="Times New Roman" panose="02020603050405020304" pitchFamily="18" charset="0"/>
              </a:rPr>
              <a:t>CNL 518: Lifespan and Development</a:t>
            </a:r>
          </a:p>
          <a:p>
            <a:r>
              <a:rPr lang="en-US" sz="1600" dirty="0">
                <a:solidFill>
                  <a:schemeClr val="tx1"/>
                </a:solidFill>
                <a:latin typeface="Times New Roman" panose="02020603050405020304" pitchFamily="18" charset="0"/>
                <a:cs typeface="Times New Roman" panose="02020603050405020304" pitchFamily="18" charset="0"/>
              </a:rPr>
              <a:t>Dr. Melissa A. Milliken</a:t>
            </a:r>
          </a:p>
          <a:p>
            <a:r>
              <a:rPr lang="en-US" sz="1600" dirty="0">
                <a:solidFill>
                  <a:schemeClr val="tx1"/>
                </a:solidFill>
                <a:latin typeface="Times New Roman" panose="02020603050405020304" pitchFamily="18" charset="0"/>
                <a:cs typeface="Times New Roman" panose="02020603050405020304" pitchFamily="18" charset="0"/>
              </a:rPr>
              <a:t>April 23, 2025</a:t>
            </a:r>
          </a:p>
          <a:p>
            <a:r>
              <a:rPr lang="en-US" sz="1600" dirty="0">
                <a:solidFill>
                  <a:schemeClr val="tx1"/>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64242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Lst>
          </p:cNvPr>
          <p:cNvSpPr>
            <a:spLocks noGrp="1"/>
          </p:cNvSpPr>
          <p:nvPr>
            <p:ph type="title"/>
          </p:nvPr>
        </p:nvSpPr>
        <p:spPr>
          <a:xfrm>
            <a:off x="4274058" y="218505"/>
            <a:ext cx="3643884" cy="1325563"/>
          </a:xfrm>
        </p:spPr>
        <p:txBody>
          <a:bodyPr>
            <a:normAutofit/>
          </a:bodyPr>
          <a:lstStyle/>
          <a:p>
            <a:r>
              <a:rPr lang="en-ZA" sz="4800" b="1" dirty="0">
                <a:solidFill>
                  <a:schemeClr val="tx1"/>
                </a:solidFill>
              </a:rPr>
              <a:t>Introduction</a:t>
            </a:r>
            <a:endParaRPr lang="en-ZA" sz="4800" b="1" dirty="0">
              <a:solidFill>
                <a:schemeClr val="tx1"/>
              </a:solidFill>
              <a:highlight>
                <a:srgbClr val="FFFF00"/>
              </a:highlight>
            </a:endParaRPr>
          </a:p>
        </p:txBody>
      </p:sp>
      <p:pic>
        <p:nvPicPr>
          <p:cNvPr id="10" name="Picture Placeholder 9" descr="photo of three succulent plants in white pots&#10;">
            <a:extLst>
              <a:ext uri="{FF2B5EF4-FFF2-40B4-BE49-F238E27FC236}">
                <a16:creationId xmlns:a16="http://schemas.microsoft.com/office/drawing/2014/main" id="{950F1AD8-D083-461E-A758-E3AA785CE794}"/>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a:stretch/>
        </p:blipFill>
        <p:spPr>
          <a:xfrm>
            <a:off x="2153412" y="1572742"/>
            <a:ext cx="7885176" cy="1971294"/>
          </a:xfrm>
        </p:spPr>
      </p:pic>
      <p:sp>
        <p:nvSpPr>
          <p:cNvPr id="3" name="Subtitle 2">
            <a:extLst>
              <a:ext uri="{FF2B5EF4-FFF2-40B4-BE49-F238E27FC236}">
                <a16:creationId xmlns:a16="http://schemas.microsoft.com/office/drawing/2014/main" id="{35E3EA69-4E0E-41BD-8095-A124225A2647}"/>
              </a:ext>
            </a:extLst>
          </p:cNvPr>
          <p:cNvSpPr>
            <a:spLocks noGrp="1"/>
          </p:cNvSpPr>
          <p:nvPr>
            <p:ph type="body" sz="quarter" idx="14"/>
          </p:nvPr>
        </p:nvSpPr>
        <p:spPr>
          <a:xfrm>
            <a:off x="3047999" y="3867913"/>
            <a:ext cx="9144000" cy="2990088"/>
          </a:xfrm>
        </p:spPr>
        <p:txBody>
          <a:bodyPr>
            <a:noAutofit/>
          </a:bodyPr>
          <a:lstStyle/>
          <a:p>
            <a:pPr marL="285750" indent="-285750">
              <a:buFont typeface="Arial" panose="020B0604020202020204" pitchFamily="34" charset="0"/>
              <a:buChar char="•"/>
            </a:pPr>
            <a:r>
              <a:rPr lang="en-US" dirty="0">
                <a:solidFill>
                  <a:schemeClr val="tx1"/>
                </a:solidFill>
                <a:latin typeface="Times New Roman" panose="02020603050405020304" pitchFamily="18" charset="0"/>
                <a:ea typeface="Calibri" panose="020F0502020204030204" pitchFamily="34" charset="0"/>
              </a:rPr>
              <a:t>Introduction to Kohlberg’s theory of moral development</a:t>
            </a:r>
          </a:p>
          <a:p>
            <a:pPr marL="285750" indent="-285750">
              <a:buFont typeface="Arial" panose="020B0604020202020204" pitchFamily="34" charset="0"/>
              <a:buChar char="•"/>
            </a:pPr>
            <a:r>
              <a:rPr lang="en-US" dirty="0">
                <a:solidFill>
                  <a:schemeClr val="tx1"/>
                </a:solidFill>
                <a:effectLst/>
                <a:latin typeface="Times New Roman" panose="02020603050405020304" pitchFamily="18" charset="0"/>
                <a:ea typeface="Calibri" panose="020F0502020204030204" pitchFamily="34" charset="0"/>
              </a:rPr>
              <a:t>Significance of moral de</a:t>
            </a:r>
            <a:r>
              <a:rPr lang="en-US" dirty="0">
                <a:solidFill>
                  <a:schemeClr val="tx1"/>
                </a:solidFill>
                <a:latin typeface="Times New Roman" panose="02020603050405020304" pitchFamily="18" charset="0"/>
                <a:ea typeface="Calibri" panose="020F0502020204030204" pitchFamily="34" charset="0"/>
              </a:rPr>
              <a:t>cision-making during adolescence (</a:t>
            </a:r>
            <a:r>
              <a:rPr lang="en-US" dirty="0" err="1">
                <a:solidFill>
                  <a:schemeClr val="tx1"/>
                </a:solidFill>
                <a:latin typeface="Times New Roman" panose="02020603050405020304" pitchFamily="18" charset="0"/>
                <a:ea typeface="Calibri" panose="020F0502020204030204" pitchFamily="34" charset="0"/>
              </a:rPr>
              <a:t>Anasuri</a:t>
            </a:r>
            <a:r>
              <a:rPr lang="en-US" dirty="0">
                <a:solidFill>
                  <a:schemeClr val="tx1"/>
                </a:solidFill>
                <a:latin typeface="Times New Roman" panose="02020603050405020304" pitchFamily="18" charset="0"/>
                <a:ea typeface="Calibri" panose="020F0502020204030204" pitchFamily="34" charset="0"/>
              </a:rPr>
              <a:t>, 2021)</a:t>
            </a:r>
          </a:p>
          <a:p>
            <a:pPr marL="285750" indent="-285750">
              <a:buFont typeface="Arial" panose="020B0604020202020204" pitchFamily="34" charset="0"/>
              <a:buChar char="•"/>
            </a:pPr>
            <a:r>
              <a:rPr lang="en-US" dirty="0">
                <a:solidFill>
                  <a:schemeClr val="tx1"/>
                </a:solidFill>
                <a:effectLst/>
                <a:latin typeface="Times New Roman" panose="02020603050405020304" pitchFamily="18" charset="0"/>
                <a:ea typeface="Calibri" panose="020F0502020204030204" pitchFamily="34" charset="0"/>
              </a:rPr>
              <a:t>Overview of </a:t>
            </a:r>
            <a:r>
              <a:rPr lang="en-US" dirty="0">
                <a:solidFill>
                  <a:schemeClr val="tx1"/>
                </a:solidFill>
                <a:latin typeface="Times New Roman" panose="02020603050405020304" pitchFamily="18" charset="0"/>
                <a:ea typeface="Calibri" panose="020F0502020204030204" pitchFamily="34" charset="0"/>
              </a:rPr>
              <a:t>Piaget’s individual and Erikson’s family development theories</a:t>
            </a:r>
          </a:p>
        </p:txBody>
      </p:sp>
      <p:sp>
        <p:nvSpPr>
          <p:cNvPr id="11" name="Date Placeholder 10">
            <a:extLst>
              <a:ext uri="{FF2B5EF4-FFF2-40B4-BE49-F238E27FC236}">
                <a16:creationId xmlns:a16="http://schemas.microsoft.com/office/drawing/2014/main" id="{AD240522-762B-4A1C-BAE4-2E57FC01F7BF}"/>
              </a:ext>
            </a:extLst>
          </p:cNvPr>
          <p:cNvSpPr>
            <a:spLocks noGrp="1"/>
          </p:cNvSpPr>
          <p:nvPr>
            <p:ph type="dt" sz="half" idx="10"/>
          </p:nvPr>
        </p:nvSpPr>
        <p:spPr>
          <a:xfrm>
            <a:off x="838200" y="6356350"/>
            <a:ext cx="2743200" cy="365125"/>
          </a:xfrm>
        </p:spPr>
        <p:txBody>
          <a:bodyPr/>
          <a:lstStyle/>
          <a:p>
            <a:fld id="{0DEE2558-F488-4033-8754-0871CED1B515}" type="datetime1">
              <a:rPr lang="en-US" smtClean="0">
                <a:solidFill>
                  <a:schemeClr val="tx1"/>
                </a:solidFill>
              </a:rPr>
              <a:t>4/15/25</a:t>
            </a:fld>
            <a:endParaRPr lang="en-US" dirty="0">
              <a:solidFill>
                <a:schemeClr val="tx1"/>
              </a:solidFill>
            </a:endParaRPr>
          </a:p>
        </p:txBody>
      </p:sp>
      <p:sp>
        <p:nvSpPr>
          <p:cNvPr id="4" name="Slide Number Placeholder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a:lstStyle/>
          <a:p>
            <a:fld id="{19B51A1E-902D-48AF-9020-955120F399B6}" type="slidenum">
              <a:rPr lang="en-ZA" smtClean="0"/>
              <a:pPr/>
              <a:t>2</a:t>
            </a:fld>
            <a:endParaRPr lang="en-ZA" dirty="0"/>
          </a:p>
        </p:txBody>
      </p:sp>
    </p:spTree>
    <p:extLst>
      <p:ext uri="{BB962C8B-B14F-4D97-AF65-F5344CB8AC3E}">
        <p14:creationId xmlns:p14="http://schemas.microsoft.com/office/powerpoint/2010/main" val="14633925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9F29B-F233-48AF-8261-F33A4E079E3E}"/>
              </a:ext>
            </a:extLst>
          </p:cNvPr>
          <p:cNvSpPr>
            <a:spLocks noGrp="1"/>
          </p:cNvSpPr>
          <p:nvPr>
            <p:ph type="title"/>
          </p:nvPr>
        </p:nvSpPr>
        <p:spPr>
          <a:xfrm>
            <a:off x="5470510" y="1062164"/>
            <a:ext cx="5005466" cy="1325563"/>
          </a:xfrm>
        </p:spPr>
        <p:txBody>
          <a:bodyPr anchor="ctr">
            <a:normAutofit/>
          </a:bodyPr>
          <a:lstStyle/>
          <a:p>
            <a:r>
              <a:rPr lang="en-ZA" b="1" dirty="0">
                <a:solidFill>
                  <a:schemeClr val="tx1"/>
                </a:solidFill>
              </a:rPr>
              <a:t>Scenario</a:t>
            </a:r>
            <a:endParaRPr lang="en-ZA" b="1" dirty="0">
              <a:solidFill>
                <a:schemeClr val="tx1"/>
              </a:solidFill>
              <a:highlight>
                <a:srgbClr val="FFFF00"/>
              </a:highlight>
            </a:endParaRPr>
          </a:p>
        </p:txBody>
      </p:sp>
      <p:pic>
        <p:nvPicPr>
          <p:cNvPr id="10" name="Picture Placeholder 9">
            <a:extLst>
              <a:ext uri="{FF2B5EF4-FFF2-40B4-BE49-F238E27FC236}">
                <a16:creationId xmlns:a16="http://schemas.microsoft.com/office/drawing/2014/main" id="{950F1AD8-D083-461E-A758-E3AA785CE794}"/>
              </a:ext>
            </a:extLst>
          </p:cNvPr>
          <p:cNvPicPr>
            <a:picLocks noGrp="1" noChangeAspect="1"/>
          </p:cNvPicPr>
          <p:nvPr>
            <p:ph type="pic" sz="quarter" idx="13"/>
          </p:nvPr>
        </p:nvPicPr>
        <p:blipFill rotWithShape="1">
          <a:blip r:embed="rId3">
            <a:extLst>
              <a:ext uri="{837473B0-CC2E-450A-ABE3-18F120FF3D39}">
                <a1611:picAttrSrcUrl xmlns:a1611="http://schemas.microsoft.com/office/drawing/2016/11/main" r:id="rId4"/>
              </a:ext>
            </a:extLst>
          </a:blip>
          <a:srcRect l="27687" r="2" b="2"/>
          <a:stretch/>
        </p:blipFill>
        <p:spPr>
          <a:xfrm>
            <a:off x="1384450" y="1962847"/>
            <a:ext cx="3176665" cy="2932306"/>
          </a:xfrm>
          <a:noFill/>
        </p:spPr>
      </p:pic>
      <p:sp>
        <p:nvSpPr>
          <p:cNvPr id="3" name="Subtitle 2">
            <a:extLst>
              <a:ext uri="{FF2B5EF4-FFF2-40B4-BE49-F238E27FC236}">
                <a16:creationId xmlns:a16="http://schemas.microsoft.com/office/drawing/2014/main" id="{35E3EA69-4E0E-41BD-8095-A124225A2647}"/>
              </a:ext>
            </a:extLst>
          </p:cNvPr>
          <p:cNvSpPr>
            <a:spLocks noGrp="1"/>
          </p:cNvSpPr>
          <p:nvPr>
            <p:ph type="body" sz="quarter" idx="14"/>
          </p:nvPr>
        </p:nvSpPr>
        <p:spPr>
          <a:xfrm>
            <a:off x="5389436" y="2555875"/>
            <a:ext cx="4953000" cy="3159125"/>
          </a:xfrm>
        </p:spPr>
        <p:txBody>
          <a:bodyPr>
            <a:normAutofit/>
          </a:bodyPr>
          <a:lstStyle/>
          <a:p>
            <a:pPr>
              <a:spcAft>
                <a:spcPts val="600"/>
              </a:spcAft>
            </a:pPr>
            <a:r>
              <a:rPr lang="en-US" dirty="0">
                <a:solidFill>
                  <a:schemeClr val="tx1"/>
                </a:solidFill>
              </a:rPr>
              <a:t>A young adolescent woman is caught between doing what her family wants and following her own dreams. She believes in the power of learning, but her parents would rather have her stay at home to help than go to school. </a:t>
            </a:r>
          </a:p>
        </p:txBody>
      </p:sp>
      <p:sp>
        <p:nvSpPr>
          <p:cNvPr id="11" name="Date Placeholder 10">
            <a:extLst>
              <a:ext uri="{FF2B5EF4-FFF2-40B4-BE49-F238E27FC236}">
                <a16:creationId xmlns:a16="http://schemas.microsoft.com/office/drawing/2014/main" id="{AD240522-762B-4A1C-BAE4-2E57FC01F7BF}"/>
              </a:ext>
            </a:extLst>
          </p:cNvPr>
          <p:cNvSpPr>
            <a:spLocks noGrp="1"/>
          </p:cNvSpPr>
          <p:nvPr>
            <p:ph type="dt" sz="half" idx="10"/>
          </p:nvPr>
        </p:nvSpPr>
        <p:spPr>
          <a:xfrm>
            <a:off x="838200" y="6356350"/>
            <a:ext cx="2743200" cy="365125"/>
          </a:xfrm>
        </p:spPr>
        <p:txBody>
          <a:bodyPr anchor="ctr">
            <a:normAutofit/>
          </a:bodyPr>
          <a:lstStyle/>
          <a:p>
            <a:pPr>
              <a:spcAft>
                <a:spcPts val="600"/>
              </a:spcAft>
            </a:pPr>
            <a:fld id="{0DEE2558-F488-4033-8754-0871CED1B515}" type="datetime1">
              <a:rPr lang="en-US" smtClean="0"/>
              <a:pPr>
                <a:spcAft>
                  <a:spcPts val="600"/>
                </a:spcAft>
              </a:pPr>
              <a:t>4/15/25</a:t>
            </a:fld>
            <a:endParaRPr lang="en-US"/>
          </a:p>
        </p:txBody>
      </p:sp>
      <p:sp>
        <p:nvSpPr>
          <p:cNvPr id="4" name="Slide Number Placeholder 3">
            <a:extLst>
              <a:ext uri="{FF2B5EF4-FFF2-40B4-BE49-F238E27FC236}">
                <a16:creationId xmlns:a16="http://schemas.microsoft.com/office/drawing/2014/main" id="{328F602C-7F98-4C02-99D4-ED65E00D66A4}"/>
              </a:ext>
            </a:extLst>
          </p:cNvPr>
          <p:cNvSpPr>
            <a:spLocks noGrp="1"/>
          </p:cNvSpPr>
          <p:nvPr>
            <p:ph type="sldNum" sz="quarter" idx="12"/>
          </p:nvPr>
        </p:nvSpPr>
        <p:spPr>
          <a:xfrm>
            <a:off x="8610600" y="6356350"/>
            <a:ext cx="2743200" cy="365125"/>
          </a:xfrm>
        </p:spPr>
        <p:txBody>
          <a:bodyPr anchor="ctr">
            <a:normAutofit/>
          </a:bodyPr>
          <a:lstStyle/>
          <a:p>
            <a:pPr>
              <a:spcAft>
                <a:spcPts val="600"/>
              </a:spcAft>
            </a:pPr>
            <a:fld id="{19B51A1E-902D-48AF-9020-955120F399B6}" type="slidenum">
              <a:rPr lang="en-ZA" smtClean="0"/>
              <a:pPr>
                <a:spcAft>
                  <a:spcPts val="600"/>
                </a:spcAft>
              </a:pPr>
              <a:t>3</a:t>
            </a:fld>
            <a:endParaRPr lang="en-ZA"/>
          </a:p>
        </p:txBody>
      </p:sp>
    </p:spTree>
    <p:extLst>
      <p:ext uri="{BB962C8B-B14F-4D97-AF65-F5344CB8AC3E}">
        <p14:creationId xmlns:p14="http://schemas.microsoft.com/office/powerpoint/2010/main" val="3562231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0" y="310296"/>
            <a:ext cx="12192000" cy="1445052"/>
          </a:xfrm>
        </p:spPr>
        <p:txBody>
          <a:bodyPr>
            <a:normAutofit fontScale="90000"/>
          </a:bodyPr>
          <a:lstStyle/>
          <a:p>
            <a:pPr algn="ctr"/>
            <a:r>
              <a:rPr lang="en-US" sz="5300" b="1" dirty="0">
                <a:solidFill>
                  <a:schemeClr val="tx1"/>
                </a:solidFill>
                <a:latin typeface="Times New Roman" panose="02020603050405020304" pitchFamily="18" charset="0"/>
                <a:cs typeface="Times New Roman" panose="02020603050405020304" pitchFamily="18" charset="0"/>
              </a:rPr>
              <a:t>Kohlberg’s Stage 1: Obedience and Punishment Orientation</a:t>
            </a:r>
            <a:br>
              <a:rPr lang="en-US" sz="2000" b="1" dirty="0">
                <a:solidFill>
                  <a:srgbClr val="FF0000"/>
                </a:solidFill>
                <a:latin typeface="Times New Roman" panose="02020603050405020304" pitchFamily="18" charset="0"/>
                <a:cs typeface="Times New Roman" panose="02020603050405020304" pitchFamily="18" charset="0"/>
              </a:rPr>
            </a:br>
            <a:endParaRPr lang="en-US" sz="1600" b="1" dirty="0">
              <a:solidFill>
                <a:srgbClr val="FF0000"/>
              </a:solidFill>
              <a:latin typeface="Times New Roman" panose="02020603050405020304" pitchFamily="18" charset="0"/>
              <a:cs typeface="Times New Roman" panose="02020603050405020304" pitchFamily="18" charset="0"/>
            </a:endParaRPr>
          </a:p>
        </p:txBody>
      </p:sp>
      <p:sp>
        <p:nvSpPr>
          <p:cNvPr id="12" name="Text Placeholder 11">
            <a:extLst>
              <a:ext uri="{FF2B5EF4-FFF2-40B4-BE49-F238E27FC236}">
                <a16:creationId xmlns:a16="http://schemas.microsoft.com/office/drawing/2014/main" id="{160FC76B-FDDE-4574-85B7-495FBA6F90F4}"/>
              </a:ext>
            </a:extLst>
          </p:cNvPr>
          <p:cNvSpPr>
            <a:spLocks noGrp="1"/>
          </p:cNvSpPr>
          <p:nvPr>
            <p:ph type="body" sz="quarter" idx="14"/>
          </p:nvPr>
        </p:nvSpPr>
        <p:spPr>
          <a:xfrm>
            <a:off x="1638920" y="2661312"/>
            <a:ext cx="3189416" cy="2319077"/>
          </a:xfrm>
        </p:spPr>
        <p:txBody>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Right and wrong are determined by consequences (Zhang &amp; Zhao, 2017)</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Rules are fixed and must be followed to avoid punishment</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Authority figures, such as parents and teachers, play a role in moral reasoning (Kail &amp; Cavanaugh, 2019)</a:t>
            </a:r>
          </a:p>
        </p:txBody>
      </p:sp>
      <p:sp>
        <p:nvSpPr>
          <p:cNvPr id="14" name="Text Placeholder 13">
            <a:extLst>
              <a:ext uri="{FF2B5EF4-FFF2-40B4-BE49-F238E27FC236}">
                <a16:creationId xmlns:a16="http://schemas.microsoft.com/office/drawing/2014/main" id="{D32255BC-C6D7-45F4-AA99-1EBC2D1ABC4D}"/>
              </a:ext>
            </a:extLst>
          </p:cNvPr>
          <p:cNvSpPr>
            <a:spLocks noGrp="1"/>
          </p:cNvSpPr>
          <p:nvPr>
            <p:ph type="body" idx="16"/>
          </p:nvPr>
        </p:nvSpPr>
        <p:spPr>
          <a:xfrm>
            <a:off x="7691212" y="2097242"/>
            <a:ext cx="2286000" cy="457200"/>
          </a:xfrm>
        </p:spPr>
        <p:txBody>
          <a:bodyPr/>
          <a:lstStyle/>
          <a:p>
            <a:r>
              <a:rPr lang="en-US" b="1" dirty="0">
                <a:solidFill>
                  <a:schemeClr val="tx1"/>
                </a:solidFill>
                <a:latin typeface="Times New Roman" panose="02020603050405020304" pitchFamily="18" charset="0"/>
                <a:cs typeface="Times New Roman" panose="02020603050405020304" pitchFamily="18" charset="0"/>
              </a:rPr>
              <a:t>Rationale</a:t>
            </a:r>
          </a:p>
        </p:txBody>
      </p:sp>
      <p:sp>
        <p:nvSpPr>
          <p:cNvPr id="16" name="Text Placeholder 15">
            <a:extLst>
              <a:ext uri="{FF2B5EF4-FFF2-40B4-BE49-F238E27FC236}">
                <a16:creationId xmlns:a16="http://schemas.microsoft.com/office/drawing/2014/main" id="{4A05B1DF-9A99-47CA-BA3D-7881266BCC5D}"/>
              </a:ext>
            </a:extLst>
          </p:cNvPr>
          <p:cNvSpPr>
            <a:spLocks noGrp="1"/>
          </p:cNvSpPr>
          <p:nvPr>
            <p:ph type="body" sz="quarter" idx="18"/>
          </p:nvPr>
        </p:nvSpPr>
        <p:spPr>
          <a:xfrm>
            <a:off x="7691212" y="2661312"/>
            <a:ext cx="3189386" cy="1922600"/>
          </a:xfrm>
        </p:spPr>
        <p:txBody>
          <a:bodyPr/>
          <a:lstStyle/>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Adolescent fears being punished or criticized for disobedience (Zhang &amp; Zhao, 2017)</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May follow her parents’ wishes to avoid tension or discipline</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Morality is not based on personal values (Kail &amp; Cavanaugh, 2019)</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Decision-making is based on avoiding conflict, not autonomy (Zhang &amp; Zhao, 2017)</a:t>
            </a:r>
          </a:p>
        </p:txBody>
      </p:sp>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p:txBody>
          <a:bodyPr/>
          <a:lstStyle/>
          <a:p>
            <a:fld id="{509AE21E-FF73-48AC-BFE8-68C71831A87B}" type="datetime1">
              <a:rPr lang="en-US" smtClean="0">
                <a:solidFill>
                  <a:schemeClr val="tx1"/>
                </a:solidFill>
                <a:latin typeface="Times New Roman" panose="02020603050405020304" pitchFamily="18" charset="0"/>
                <a:cs typeface="Times New Roman" panose="02020603050405020304" pitchFamily="18" charset="0"/>
              </a:rPr>
              <a:t>4/15/25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a:lstStyle/>
          <a:p>
            <a:fld id="{B5CEABB6-07DC-46E8-9B57-56EC44A396E5}" type="slidenum">
              <a:rPr lang="en-US" smtClean="0">
                <a:solidFill>
                  <a:schemeClr val="tx1"/>
                </a:solidFill>
                <a:latin typeface="Times New Roman" panose="02020603050405020304" pitchFamily="18" charset="0"/>
                <a:cs typeface="Times New Roman" panose="02020603050405020304" pitchFamily="18" charset="0"/>
              </a:rPr>
              <a:pPr/>
              <a:t>4</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Text Placeholder 13">
            <a:extLst>
              <a:ext uri="{FF2B5EF4-FFF2-40B4-BE49-F238E27FC236}">
                <a16:creationId xmlns:a16="http://schemas.microsoft.com/office/drawing/2014/main" id="{D1DFBFA7-C1DA-6896-EFD9-CADB66B8B65F}"/>
              </a:ext>
            </a:extLst>
          </p:cNvPr>
          <p:cNvSpPr txBox="1">
            <a:spLocks/>
          </p:cNvSpPr>
          <p:nvPr/>
        </p:nvSpPr>
        <p:spPr>
          <a:xfrm>
            <a:off x="1685267" y="2099506"/>
            <a:ext cx="22860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dirty="0">
                <a:solidFill>
                  <a:schemeClr val="tx1"/>
                </a:solidFill>
                <a:latin typeface="Times New Roman" panose="02020603050405020304" pitchFamily="18" charset="0"/>
                <a:cs typeface="Times New Roman" panose="02020603050405020304" pitchFamily="18" charset="0"/>
              </a:rPr>
              <a:t>Description</a:t>
            </a:r>
          </a:p>
        </p:txBody>
      </p:sp>
      <p:pic>
        <p:nvPicPr>
          <p:cNvPr id="7" name="Picture 6" descr="A group of succulent plants&#10;&#10;Description automatically generated">
            <a:extLst>
              <a:ext uri="{FF2B5EF4-FFF2-40B4-BE49-F238E27FC236}">
                <a16:creationId xmlns:a16="http://schemas.microsoft.com/office/drawing/2014/main" id="{DDA11313-9E1D-02F3-FEAC-D80C07C693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75892" y="4980389"/>
            <a:ext cx="2240216" cy="1482974"/>
          </a:xfrm>
          <a:prstGeom prst="ellipse">
            <a:avLst/>
          </a:prstGeom>
          <a:ln w="63500" cap="rnd">
            <a:noFill/>
          </a:ln>
          <a:effectLst>
            <a:outerShdw blurRad="381000" dist="292100" dir="5400000" sx="-80000" sy="-18000" rotWithShape="0">
              <a:srgbClr val="000000">
                <a:alpha val="22000"/>
              </a:srgbClr>
            </a:outerShdw>
            <a:softEdge rad="8128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6344113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0" y="310296"/>
            <a:ext cx="12192000" cy="1445052"/>
          </a:xfrm>
        </p:spPr>
        <p:txBody>
          <a:bodyPr>
            <a:normAutofit fontScale="90000"/>
          </a:bodyPr>
          <a:lstStyle/>
          <a:p>
            <a:pPr algn="ctr"/>
            <a:r>
              <a:rPr lang="en-US" sz="5300" b="1" dirty="0">
                <a:solidFill>
                  <a:schemeClr val="tx1"/>
                </a:solidFill>
                <a:latin typeface="Times New Roman" panose="02020603050405020304" pitchFamily="18" charset="0"/>
                <a:cs typeface="Times New Roman" panose="02020603050405020304" pitchFamily="18" charset="0"/>
              </a:rPr>
              <a:t>Kohlberg’s Stage 2: Individualism and Exchange</a:t>
            </a:r>
            <a:endParaRPr lang="en-US" sz="1600" b="1" dirty="0">
              <a:solidFill>
                <a:srgbClr val="FF0000"/>
              </a:solidFill>
              <a:latin typeface="Times New Roman" panose="02020603050405020304" pitchFamily="18" charset="0"/>
              <a:cs typeface="Times New Roman" panose="02020603050405020304" pitchFamily="18" charset="0"/>
            </a:endParaRPr>
          </a:p>
        </p:txBody>
      </p:sp>
      <p:sp>
        <p:nvSpPr>
          <p:cNvPr id="12" name="Text Placeholder 11">
            <a:extLst>
              <a:ext uri="{FF2B5EF4-FFF2-40B4-BE49-F238E27FC236}">
                <a16:creationId xmlns:a16="http://schemas.microsoft.com/office/drawing/2014/main" id="{160FC76B-FDDE-4574-85B7-495FBA6F90F4}"/>
              </a:ext>
            </a:extLst>
          </p:cNvPr>
          <p:cNvSpPr>
            <a:spLocks noGrp="1"/>
          </p:cNvSpPr>
          <p:nvPr>
            <p:ph type="body" sz="quarter" idx="14"/>
          </p:nvPr>
        </p:nvSpPr>
        <p:spPr>
          <a:xfrm>
            <a:off x="1638920" y="2661312"/>
            <a:ext cx="3189416" cy="2319077"/>
          </a:xfrm>
        </p:spPr>
        <p:txBody>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Recognizes others have different perspectives and needs (Zhang &amp; Zhao, 2017)</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Behaving appropriately is what satisfies personal needs or benefits</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Fairness is understood in terms of equal exchange (</a:t>
            </a:r>
            <a:r>
              <a:rPr lang="en-US" sz="1600" dirty="0" err="1">
                <a:solidFill>
                  <a:schemeClr val="tx1"/>
                </a:solidFill>
                <a:latin typeface="Times New Roman" panose="02020603050405020304" pitchFamily="18" charset="0"/>
                <a:cs typeface="Times New Roman" panose="02020603050405020304" pitchFamily="18" charset="0"/>
              </a:rPr>
              <a:t>Garrigan</a:t>
            </a:r>
            <a:r>
              <a:rPr lang="en-US" sz="1600" dirty="0">
                <a:solidFill>
                  <a:schemeClr val="tx1"/>
                </a:solidFill>
                <a:latin typeface="Times New Roman" panose="02020603050405020304" pitchFamily="18" charset="0"/>
                <a:cs typeface="Times New Roman" panose="02020603050405020304" pitchFamily="18" charset="0"/>
              </a:rPr>
              <a:t> et al., 2018)</a:t>
            </a:r>
          </a:p>
          <a:p>
            <a:pPr marL="285750" indent="-285750">
              <a:buFont typeface="Courier New" panose="02070309020205020404" pitchFamily="49" charset="0"/>
              <a:buChar char="o"/>
            </a:pPr>
            <a:r>
              <a:rPr lang="en-US" dirty="0">
                <a:solidFill>
                  <a:schemeClr val="tx1"/>
                </a:solidFill>
                <a:latin typeface="Times New Roman" panose="02020603050405020304" pitchFamily="18" charset="0"/>
                <a:cs typeface="Times New Roman" panose="02020603050405020304" pitchFamily="18" charset="0"/>
              </a:rPr>
              <a:t>Ex: “You help me, I help you”</a:t>
            </a:r>
          </a:p>
        </p:txBody>
      </p:sp>
      <p:sp>
        <p:nvSpPr>
          <p:cNvPr id="14" name="Text Placeholder 13">
            <a:extLst>
              <a:ext uri="{FF2B5EF4-FFF2-40B4-BE49-F238E27FC236}">
                <a16:creationId xmlns:a16="http://schemas.microsoft.com/office/drawing/2014/main" id="{D32255BC-C6D7-45F4-AA99-1EBC2D1ABC4D}"/>
              </a:ext>
            </a:extLst>
          </p:cNvPr>
          <p:cNvSpPr>
            <a:spLocks noGrp="1"/>
          </p:cNvSpPr>
          <p:nvPr>
            <p:ph type="body" idx="16"/>
          </p:nvPr>
        </p:nvSpPr>
        <p:spPr>
          <a:xfrm>
            <a:off x="7691212" y="2097242"/>
            <a:ext cx="2286000" cy="457200"/>
          </a:xfrm>
        </p:spPr>
        <p:txBody>
          <a:bodyPr/>
          <a:lstStyle/>
          <a:p>
            <a:r>
              <a:rPr lang="en-US" b="1" dirty="0">
                <a:solidFill>
                  <a:schemeClr val="tx1"/>
                </a:solidFill>
                <a:latin typeface="Times New Roman" panose="02020603050405020304" pitchFamily="18" charset="0"/>
                <a:cs typeface="Times New Roman" panose="02020603050405020304" pitchFamily="18" charset="0"/>
              </a:rPr>
              <a:t>Rationale</a:t>
            </a:r>
          </a:p>
        </p:txBody>
      </p:sp>
      <p:sp>
        <p:nvSpPr>
          <p:cNvPr id="16" name="Text Placeholder 15">
            <a:extLst>
              <a:ext uri="{FF2B5EF4-FFF2-40B4-BE49-F238E27FC236}">
                <a16:creationId xmlns:a16="http://schemas.microsoft.com/office/drawing/2014/main" id="{4A05B1DF-9A99-47CA-BA3D-7881266BCC5D}"/>
              </a:ext>
            </a:extLst>
          </p:cNvPr>
          <p:cNvSpPr>
            <a:spLocks noGrp="1"/>
          </p:cNvSpPr>
          <p:nvPr>
            <p:ph type="body" sz="quarter" idx="18"/>
          </p:nvPr>
        </p:nvSpPr>
        <p:spPr>
          <a:xfrm>
            <a:off x="7691212" y="2661312"/>
            <a:ext cx="3189386" cy="1922600"/>
          </a:xfrm>
        </p:spPr>
        <p:txBody>
          <a:bodyPr/>
          <a:lstStyle/>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Adolescent considers what she can gain from going to school (Zhang &amp; Zhao, 2017)</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Weighs her family’s needs against her own goals</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Begins thinking independently but is still very self-focused</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Chooses action based on self-interest and potential reward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p:txBody>
      </p:sp>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p:txBody>
          <a:bodyPr/>
          <a:lstStyle/>
          <a:p>
            <a:fld id="{509AE21E-FF73-48AC-BFE8-68C71831A87B}" type="datetime1">
              <a:rPr lang="en-US" smtClean="0">
                <a:solidFill>
                  <a:schemeClr val="tx1"/>
                </a:solidFill>
                <a:latin typeface="Times New Roman" panose="02020603050405020304" pitchFamily="18" charset="0"/>
                <a:cs typeface="Times New Roman" panose="02020603050405020304" pitchFamily="18" charset="0"/>
              </a:rPr>
              <a:t>4/15/25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a:lstStyle/>
          <a:p>
            <a:fld id="{B5CEABB6-07DC-46E8-9B57-56EC44A396E5}" type="slidenum">
              <a:rPr lang="en-US" smtClean="0">
                <a:solidFill>
                  <a:schemeClr val="tx1"/>
                </a:solidFill>
                <a:latin typeface="Times New Roman" panose="02020603050405020304" pitchFamily="18" charset="0"/>
                <a:cs typeface="Times New Roman" panose="02020603050405020304" pitchFamily="18" charset="0"/>
              </a:rPr>
              <a:pPr/>
              <a:t>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Text Placeholder 13">
            <a:extLst>
              <a:ext uri="{FF2B5EF4-FFF2-40B4-BE49-F238E27FC236}">
                <a16:creationId xmlns:a16="http://schemas.microsoft.com/office/drawing/2014/main" id="{D1DFBFA7-C1DA-6896-EFD9-CADB66B8B65F}"/>
              </a:ext>
            </a:extLst>
          </p:cNvPr>
          <p:cNvSpPr txBox="1">
            <a:spLocks/>
          </p:cNvSpPr>
          <p:nvPr/>
        </p:nvSpPr>
        <p:spPr>
          <a:xfrm>
            <a:off x="1685267" y="2099506"/>
            <a:ext cx="22860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dirty="0">
                <a:solidFill>
                  <a:schemeClr val="tx1"/>
                </a:solidFill>
                <a:latin typeface="Times New Roman" panose="02020603050405020304" pitchFamily="18" charset="0"/>
                <a:cs typeface="Times New Roman" panose="02020603050405020304" pitchFamily="18" charset="0"/>
              </a:rPr>
              <a:t>Description</a:t>
            </a:r>
          </a:p>
        </p:txBody>
      </p:sp>
      <p:pic>
        <p:nvPicPr>
          <p:cNvPr id="7" name="Picture 6" descr="A group of succulent plants&#10;&#10;Description automatically generated">
            <a:extLst>
              <a:ext uri="{FF2B5EF4-FFF2-40B4-BE49-F238E27FC236}">
                <a16:creationId xmlns:a16="http://schemas.microsoft.com/office/drawing/2014/main" id="{DDA11313-9E1D-02F3-FEAC-D80C07C693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75892" y="4980389"/>
            <a:ext cx="2240216" cy="1482974"/>
          </a:xfrm>
          <a:prstGeom prst="ellipse">
            <a:avLst/>
          </a:prstGeom>
          <a:ln w="63500" cap="rnd">
            <a:noFill/>
          </a:ln>
          <a:effectLst>
            <a:outerShdw blurRad="381000" dist="292100" dir="5400000" sx="-80000" sy="-18000" rotWithShape="0">
              <a:srgbClr val="000000">
                <a:alpha val="22000"/>
              </a:srgbClr>
            </a:outerShdw>
            <a:softEdge rad="8128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1177341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0" y="310296"/>
            <a:ext cx="12192000" cy="1445052"/>
          </a:xfrm>
        </p:spPr>
        <p:txBody>
          <a:bodyPr>
            <a:normAutofit fontScale="90000"/>
          </a:bodyPr>
          <a:lstStyle/>
          <a:p>
            <a:pPr algn="ctr"/>
            <a:r>
              <a:rPr lang="en-US" sz="5300" b="1" dirty="0">
                <a:solidFill>
                  <a:schemeClr val="tx1"/>
                </a:solidFill>
                <a:latin typeface="Times New Roman" panose="02020603050405020304" pitchFamily="18" charset="0"/>
                <a:cs typeface="Times New Roman" panose="02020603050405020304" pitchFamily="18" charset="0"/>
              </a:rPr>
              <a:t>Kohlberg’s Stage 3: Good Interpersonal Relationships</a:t>
            </a:r>
            <a:br>
              <a:rPr lang="en-US" sz="2000" b="1" dirty="0">
                <a:solidFill>
                  <a:srgbClr val="FF0000"/>
                </a:solidFill>
                <a:latin typeface="Times New Roman" panose="02020603050405020304" pitchFamily="18" charset="0"/>
                <a:cs typeface="Times New Roman" panose="02020603050405020304" pitchFamily="18" charset="0"/>
              </a:rPr>
            </a:br>
            <a:endParaRPr lang="en-US" sz="1600" b="1" dirty="0">
              <a:solidFill>
                <a:srgbClr val="FF0000"/>
              </a:solidFill>
              <a:latin typeface="Times New Roman" panose="02020603050405020304" pitchFamily="18" charset="0"/>
              <a:cs typeface="Times New Roman" panose="02020603050405020304" pitchFamily="18" charset="0"/>
            </a:endParaRPr>
          </a:p>
        </p:txBody>
      </p:sp>
      <p:sp>
        <p:nvSpPr>
          <p:cNvPr id="12" name="Text Placeholder 11">
            <a:extLst>
              <a:ext uri="{FF2B5EF4-FFF2-40B4-BE49-F238E27FC236}">
                <a16:creationId xmlns:a16="http://schemas.microsoft.com/office/drawing/2014/main" id="{160FC76B-FDDE-4574-85B7-495FBA6F90F4}"/>
              </a:ext>
            </a:extLst>
          </p:cNvPr>
          <p:cNvSpPr>
            <a:spLocks noGrp="1"/>
          </p:cNvSpPr>
          <p:nvPr>
            <p:ph type="body" sz="quarter" idx="14"/>
          </p:nvPr>
        </p:nvSpPr>
        <p:spPr>
          <a:xfrm>
            <a:off x="1638920" y="2661312"/>
            <a:ext cx="3189416" cy="2319077"/>
          </a:xfrm>
        </p:spPr>
        <p:txBody>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Moral reasoning based on seeking approval and maintaining relationships (Zhang &amp; Zhao, 2017)</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Desire to be seen as “good” by others, especially peers and family</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Appropriate behavior is what pleases others and gains social acceptance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p:txBody>
      </p:sp>
      <p:sp>
        <p:nvSpPr>
          <p:cNvPr id="14" name="Text Placeholder 13">
            <a:extLst>
              <a:ext uri="{FF2B5EF4-FFF2-40B4-BE49-F238E27FC236}">
                <a16:creationId xmlns:a16="http://schemas.microsoft.com/office/drawing/2014/main" id="{D32255BC-C6D7-45F4-AA99-1EBC2D1ABC4D}"/>
              </a:ext>
            </a:extLst>
          </p:cNvPr>
          <p:cNvSpPr>
            <a:spLocks noGrp="1"/>
          </p:cNvSpPr>
          <p:nvPr>
            <p:ph type="body" idx="16"/>
          </p:nvPr>
        </p:nvSpPr>
        <p:spPr>
          <a:xfrm>
            <a:off x="7691212" y="2097242"/>
            <a:ext cx="2286000" cy="457200"/>
          </a:xfrm>
        </p:spPr>
        <p:txBody>
          <a:bodyPr/>
          <a:lstStyle/>
          <a:p>
            <a:r>
              <a:rPr lang="en-US" b="1" dirty="0">
                <a:solidFill>
                  <a:schemeClr val="tx1"/>
                </a:solidFill>
                <a:latin typeface="Times New Roman" panose="02020603050405020304" pitchFamily="18" charset="0"/>
                <a:cs typeface="Times New Roman" panose="02020603050405020304" pitchFamily="18" charset="0"/>
              </a:rPr>
              <a:t>Rationale</a:t>
            </a:r>
          </a:p>
        </p:txBody>
      </p:sp>
      <p:sp>
        <p:nvSpPr>
          <p:cNvPr id="16" name="Text Placeholder 15">
            <a:extLst>
              <a:ext uri="{FF2B5EF4-FFF2-40B4-BE49-F238E27FC236}">
                <a16:creationId xmlns:a16="http://schemas.microsoft.com/office/drawing/2014/main" id="{4A05B1DF-9A99-47CA-BA3D-7881266BCC5D}"/>
              </a:ext>
            </a:extLst>
          </p:cNvPr>
          <p:cNvSpPr>
            <a:spLocks noGrp="1"/>
          </p:cNvSpPr>
          <p:nvPr>
            <p:ph type="body" sz="quarter" idx="18"/>
          </p:nvPr>
        </p:nvSpPr>
        <p:spPr>
          <a:xfrm>
            <a:off x="7691212" y="2661312"/>
            <a:ext cx="3189386" cy="1922600"/>
          </a:xfrm>
        </p:spPr>
        <p:txBody>
          <a:bodyPr/>
          <a:lstStyle/>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Adolescent wants to be viewed as a good daughter (Zhang &amp; Zhao, 2017)</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May feel guilty or selfish for choosing school over family support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Decisions are relational, seeking validation and love (</a:t>
            </a:r>
            <a:r>
              <a:rPr lang="en-US" sz="1600" dirty="0" err="1">
                <a:solidFill>
                  <a:schemeClr val="tx1"/>
                </a:solidFill>
                <a:latin typeface="Times New Roman" panose="02020603050405020304" pitchFamily="18" charset="0"/>
                <a:cs typeface="Times New Roman" panose="02020603050405020304" pitchFamily="18" charset="0"/>
              </a:rPr>
              <a:t>Kor</a:t>
            </a:r>
            <a:r>
              <a:rPr lang="en-US" sz="1600" dirty="0">
                <a:solidFill>
                  <a:schemeClr val="tx1"/>
                </a:solidFill>
                <a:latin typeface="Times New Roman" panose="02020603050405020304" pitchFamily="18" charset="0"/>
                <a:cs typeface="Times New Roman" panose="02020603050405020304" pitchFamily="18" charset="0"/>
              </a:rPr>
              <a:t> et al., 2019)</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Avoids disappointing parents even if it means compromising her own goals</a:t>
            </a:r>
          </a:p>
        </p:txBody>
      </p:sp>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p:txBody>
          <a:bodyPr/>
          <a:lstStyle/>
          <a:p>
            <a:fld id="{509AE21E-FF73-48AC-BFE8-68C71831A87B}" type="datetime1">
              <a:rPr lang="en-US" smtClean="0">
                <a:solidFill>
                  <a:schemeClr val="tx1"/>
                </a:solidFill>
                <a:latin typeface="Times New Roman" panose="02020603050405020304" pitchFamily="18" charset="0"/>
                <a:cs typeface="Times New Roman" panose="02020603050405020304" pitchFamily="18" charset="0"/>
              </a:rPr>
              <a:t>4/15/25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a:lstStyle/>
          <a:p>
            <a:fld id="{B5CEABB6-07DC-46E8-9B57-56EC44A396E5}" type="slidenum">
              <a:rPr lang="en-US" smtClean="0">
                <a:solidFill>
                  <a:schemeClr val="tx1"/>
                </a:solidFill>
                <a:latin typeface="Times New Roman" panose="02020603050405020304" pitchFamily="18" charset="0"/>
                <a:cs typeface="Times New Roman" panose="02020603050405020304" pitchFamily="18" charset="0"/>
              </a:rPr>
              <a:pPr/>
              <a:t>6</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Text Placeholder 13">
            <a:extLst>
              <a:ext uri="{FF2B5EF4-FFF2-40B4-BE49-F238E27FC236}">
                <a16:creationId xmlns:a16="http://schemas.microsoft.com/office/drawing/2014/main" id="{D1DFBFA7-C1DA-6896-EFD9-CADB66B8B65F}"/>
              </a:ext>
            </a:extLst>
          </p:cNvPr>
          <p:cNvSpPr txBox="1">
            <a:spLocks/>
          </p:cNvSpPr>
          <p:nvPr/>
        </p:nvSpPr>
        <p:spPr>
          <a:xfrm>
            <a:off x="1685267" y="2099506"/>
            <a:ext cx="22860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dirty="0">
                <a:solidFill>
                  <a:schemeClr val="tx1"/>
                </a:solidFill>
                <a:latin typeface="Times New Roman" panose="02020603050405020304" pitchFamily="18" charset="0"/>
                <a:cs typeface="Times New Roman" panose="02020603050405020304" pitchFamily="18" charset="0"/>
              </a:rPr>
              <a:t>Description</a:t>
            </a:r>
          </a:p>
        </p:txBody>
      </p:sp>
      <p:pic>
        <p:nvPicPr>
          <p:cNvPr id="7" name="Picture 6" descr="A group of succulent plants&#10;&#10;Description automatically generated">
            <a:extLst>
              <a:ext uri="{FF2B5EF4-FFF2-40B4-BE49-F238E27FC236}">
                <a16:creationId xmlns:a16="http://schemas.microsoft.com/office/drawing/2014/main" id="{DDA11313-9E1D-02F3-FEAC-D80C07C693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75892" y="4980389"/>
            <a:ext cx="2240216" cy="1482974"/>
          </a:xfrm>
          <a:prstGeom prst="ellipse">
            <a:avLst/>
          </a:prstGeom>
          <a:ln w="63500" cap="rnd">
            <a:noFill/>
          </a:ln>
          <a:effectLst>
            <a:outerShdw blurRad="381000" dist="292100" dir="5400000" sx="-80000" sy="-18000" rotWithShape="0">
              <a:srgbClr val="000000">
                <a:alpha val="22000"/>
              </a:srgbClr>
            </a:outerShdw>
            <a:softEdge rad="8128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7892220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0" y="310296"/>
            <a:ext cx="12192000" cy="1445052"/>
          </a:xfrm>
        </p:spPr>
        <p:txBody>
          <a:bodyPr>
            <a:normAutofit fontScale="90000"/>
          </a:bodyPr>
          <a:lstStyle/>
          <a:p>
            <a:pPr algn="ctr"/>
            <a:r>
              <a:rPr lang="en-US" sz="5300" b="1" dirty="0">
                <a:solidFill>
                  <a:schemeClr val="tx1"/>
                </a:solidFill>
                <a:latin typeface="Times New Roman" panose="02020603050405020304" pitchFamily="18" charset="0"/>
                <a:cs typeface="Times New Roman" panose="02020603050405020304" pitchFamily="18" charset="0"/>
              </a:rPr>
              <a:t>Kohlberg’s Stage 4: Maintaining Social Order</a:t>
            </a:r>
            <a:br>
              <a:rPr lang="en-US" sz="5300" b="1" dirty="0">
                <a:solidFill>
                  <a:schemeClr val="tx1"/>
                </a:solidFill>
                <a:latin typeface="Times New Roman" panose="02020603050405020304" pitchFamily="18" charset="0"/>
                <a:cs typeface="Times New Roman" panose="02020603050405020304" pitchFamily="18" charset="0"/>
              </a:rPr>
            </a:br>
            <a:br>
              <a:rPr lang="en-US" sz="2000" b="1" dirty="0">
                <a:solidFill>
                  <a:srgbClr val="FF0000"/>
                </a:solidFill>
                <a:latin typeface="Times New Roman" panose="02020603050405020304" pitchFamily="18" charset="0"/>
                <a:cs typeface="Times New Roman" panose="02020603050405020304" pitchFamily="18" charset="0"/>
              </a:rPr>
            </a:br>
            <a:endParaRPr lang="en-US" sz="1600" b="1" dirty="0">
              <a:solidFill>
                <a:srgbClr val="FF0000"/>
              </a:solidFill>
              <a:latin typeface="Times New Roman" panose="02020603050405020304" pitchFamily="18" charset="0"/>
              <a:cs typeface="Times New Roman" panose="02020603050405020304" pitchFamily="18" charset="0"/>
            </a:endParaRPr>
          </a:p>
        </p:txBody>
      </p:sp>
      <p:sp>
        <p:nvSpPr>
          <p:cNvPr id="12" name="Text Placeholder 11">
            <a:extLst>
              <a:ext uri="{FF2B5EF4-FFF2-40B4-BE49-F238E27FC236}">
                <a16:creationId xmlns:a16="http://schemas.microsoft.com/office/drawing/2014/main" id="{160FC76B-FDDE-4574-85B7-495FBA6F90F4}"/>
              </a:ext>
            </a:extLst>
          </p:cNvPr>
          <p:cNvSpPr>
            <a:spLocks noGrp="1"/>
          </p:cNvSpPr>
          <p:nvPr>
            <p:ph type="body" sz="quarter" idx="14"/>
          </p:nvPr>
        </p:nvSpPr>
        <p:spPr>
          <a:xfrm>
            <a:off x="1638920" y="2661312"/>
            <a:ext cx="3189416" cy="2319077"/>
          </a:xfrm>
        </p:spPr>
        <p:txBody>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Moral reasoning requires law, duty, and maintaining order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One must fulfill their role and respect authority and rules</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Actions must contribute to societal or family structure (Kail &amp; Cavanaugh, 2019)</a:t>
            </a:r>
          </a:p>
        </p:txBody>
      </p:sp>
      <p:sp>
        <p:nvSpPr>
          <p:cNvPr id="14" name="Text Placeholder 13">
            <a:extLst>
              <a:ext uri="{FF2B5EF4-FFF2-40B4-BE49-F238E27FC236}">
                <a16:creationId xmlns:a16="http://schemas.microsoft.com/office/drawing/2014/main" id="{D32255BC-C6D7-45F4-AA99-1EBC2D1ABC4D}"/>
              </a:ext>
            </a:extLst>
          </p:cNvPr>
          <p:cNvSpPr>
            <a:spLocks noGrp="1"/>
          </p:cNvSpPr>
          <p:nvPr>
            <p:ph type="body" idx="16"/>
          </p:nvPr>
        </p:nvSpPr>
        <p:spPr>
          <a:xfrm>
            <a:off x="7691212" y="2097242"/>
            <a:ext cx="2286000" cy="457200"/>
          </a:xfrm>
        </p:spPr>
        <p:txBody>
          <a:bodyPr/>
          <a:lstStyle/>
          <a:p>
            <a:r>
              <a:rPr lang="en-US" b="1" dirty="0">
                <a:solidFill>
                  <a:schemeClr val="tx1"/>
                </a:solidFill>
                <a:latin typeface="Times New Roman" panose="02020603050405020304" pitchFamily="18" charset="0"/>
                <a:cs typeface="Times New Roman" panose="02020603050405020304" pitchFamily="18" charset="0"/>
              </a:rPr>
              <a:t>Rationale</a:t>
            </a:r>
          </a:p>
        </p:txBody>
      </p:sp>
      <p:sp>
        <p:nvSpPr>
          <p:cNvPr id="16" name="Text Placeholder 15">
            <a:extLst>
              <a:ext uri="{FF2B5EF4-FFF2-40B4-BE49-F238E27FC236}">
                <a16:creationId xmlns:a16="http://schemas.microsoft.com/office/drawing/2014/main" id="{4A05B1DF-9A99-47CA-BA3D-7881266BCC5D}"/>
              </a:ext>
            </a:extLst>
          </p:cNvPr>
          <p:cNvSpPr>
            <a:spLocks noGrp="1"/>
          </p:cNvSpPr>
          <p:nvPr>
            <p:ph type="body" sz="quarter" idx="18"/>
          </p:nvPr>
        </p:nvSpPr>
        <p:spPr>
          <a:xfrm>
            <a:off x="7691212" y="2661312"/>
            <a:ext cx="3189386" cy="1922600"/>
          </a:xfrm>
        </p:spPr>
        <p:txBody>
          <a:bodyPr/>
          <a:lstStyle/>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Adolescent feels morally obligated to fulfill her family role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Believes it is her duty to help at home (Christian Standard Version Bible, 2017, Philippians 2:4)</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Values order, tradition, and responsibility over personal goals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Resists change if it disrupts family dynamics or norms</a:t>
            </a:r>
          </a:p>
        </p:txBody>
      </p:sp>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p:txBody>
          <a:bodyPr/>
          <a:lstStyle/>
          <a:p>
            <a:fld id="{509AE21E-FF73-48AC-BFE8-68C71831A87B}" type="datetime1">
              <a:rPr lang="en-US" smtClean="0">
                <a:solidFill>
                  <a:schemeClr val="tx1"/>
                </a:solidFill>
                <a:latin typeface="Times New Roman" panose="02020603050405020304" pitchFamily="18" charset="0"/>
                <a:cs typeface="Times New Roman" panose="02020603050405020304" pitchFamily="18" charset="0"/>
              </a:rPr>
              <a:t>4/15/25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a:lstStyle/>
          <a:p>
            <a:fld id="{B5CEABB6-07DC-46E8-9B57-56EC44A396E5}" type="slidenum">
              <a:rPr lang="en-US" smtClean="0">
                <a:solidFill>
                  <a:schemeClr val="tx1"/>
                </a:solidFill>
                <a:latin typeface="Times New Roman" panose="02020603050405020304" pitchFamily="18" charset="0"/>
                <a:cs typeface="Times New Roman" panose="02020603050405020304" pitchFamily="18" charset="0"/>
              </a:rPr>
              <a:pPr/>
              <a:t>7</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Text Placeholder 13">
            <a:extLst>
              <a:ext uri="{FF2B5EF4-FFF2-40B4-BE49-F238E27FC236}">
                <a16:creationId xmlns:a16="http://schemas.microsoft.com/office/drawing/2014/main" id="{D1DFBFA7-C1DA-6896-EFD9-CADB66B8B65F}"/>
              </a:ext>
            </a:extLst>
          </p:cNvPr>
          <p:cNvSpPr txBox="1">
            <a:spLocks/>
          </p:cNvSpPr>
          <p:nvPr/>
        </p:nvSpPr>
        <p:spPr>
          <a:xfrm>
            <a:off x="1685267" y="2099506"/>
            <a:ext cx="22860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dirty="0">
                <a:solidFill>
                  <a:schemeClr val="tx1"/>
                </a:solidFill>
                <a:latin typeface="Times New Roman" panose="02020603050405020304" pitchFamily="18" charset="0"/>
                <a:cs typeface="Times New Roman" panose="02020603050405020304" pitchFamily="18" charset="0"/>
              </a:rPr>
              <a:t>Description</a:t>
            </a:r>
          </a:p>
        </p:txBody>
      </p:sp>
      <p:pic>
        <p:nvPicPr>
          <p:cNvPr id="7" name="Picture 6" descr="A group of succulent plants&#10;&#10;Description automatically generated">
            <a:extLst>
              <a:ext uri="{FF2B5EF4-FFF2-40B4-BE49-F238E27FC236}">
                <a16:creationId xmlns:a16="http://schemas.microsoft.com/office/drawing/2014/main" id="{DDA11313-9E1D-02F3-FEAC-D80C07C693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75892" y="4980389"/>
            <a:ext cx="2240216" cy="1482974"/>
          </a:xfrm>
          <a:prstGeom prst="ellipse">
            <a:avLst/>
          </a:prstGeom>
          <a:ln w="63500" cap="rnd">
            <a:noFill/>
          </a:ln>
          <a:effectLst>
            <a:outerShdw blurRad="381000" dist="292100" dir="5400000" sx="-80000" sy="-18000" rotWithShape="0">
              <a:srgbClr val="000000">
                <a:alpha val="22000"/>
              </a:srgbClr>
            </a:outerShdw>
            <a:softEdge rad="8128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7501992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0" y="310296"/>
            <a:ext cx="12192000" cy="1445052"/>
          </a:xfrm>
        </p:spPr>
        <p:txBody>
          <a:bodyPr>
            <a:normAutofit fontScale="90000"/>
          </a:bodyPr>
          <a:lstStyle/>
          <a:p>
            <a:pPr algn="ctr"/>
            <a:r>
              <a:rPr lang="en-US" sz="5300" b="1" dirty="0">
                <a:solidFill>
                  <a:schemeClr val="tx1"/>
                </a:solidFill>
                <a:latin typeface="Times New Roman" panose="02020603050405020304" pitchFamily="18" charset="0"/>
                <a:cs typeface="Times New Roman" panose="02020603050405020304" pitchFamily="18" charset="0"/>
              </a:rPr>
              <a:t>Kohlberg’s Stage 5: Social Contract and Individual Rights</a:t>
            </a:r>
            <a:br>
              <a:rPr lang="en-US" sz="2000" b="1" dirty="0">
                <a:solidFill>
                  <a:srgbClr val="FF0000"/>
                </a:solidFill>
                <a:latin typeface="Times New Roman" panose="02020603050405020304" pitchFamily="18" charset="0"/>
                <a:cs typeface="Times New Roman" panose="02020603050405020304" pitchFamily="18" charset="0"/>
              </a:rPr>
            </a:br>
            <a:endParaRPr lang="en-US" sz="1600" b="1" dirty="0">
              <a:solidFill>
                <a:srgbClr val="FF0000"/>
              </a:solidFill>
              <a:latin typeface="Times New Roman" panose="02020603050405020304" pitchFamily="18" charset="0"/>
              <a:cs typeface="Times New Roman" panose="02020603050405020304" pitchFamily="18" charset="0"/>
            </a:endParaRPr>
          </a:p>
        </p:txBody>
      </p:sp>
      <p:sp>
        <p:nvSpPr>
          <p:cNvPr id="12" name="Text Placeholder 11">
            <a:extLst>
              <a:ext uri="{FF2B5EF4-FFF2-40B4-BE49-F238E27FC236}">
                <a16:creationId xmlns:a16="http://schemas.microsoft.com/office/drawing/2014/main" id="{160FC76B-FDDE-4574-85B7-495FBA6F90F4}"/>
              </a:ext>
            </a:extLst>
          </p:cNvPr>
          <p:cNvSpPr>
            <a:spLocks noGrp="1"/>
          </p:cNvSpPr>
          <p:nvPr>
            <p:ph type="body" sz="quarter" idx="14"/>
          </p:nvPr>
        </p:nvSpPr>
        <p:spPr>
          <a:xfrm>
            <a:off x="1638920" y="2661312"/>
            <a:ext cx="3189416" cy="2319077"/>
          </a:xfrm>
        </p:spPr>
        <p:txBody>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Morality considers societal rules but also individual rights (Zhang &amp; Zhao, 2017)</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Laws are flexible and for the greater good</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Individuals have a right to challenge unfair expectations</a:t>
            </a:r>
          </a:p>
        </p:txBody>
      </p:sp>
      <p:sp>
        <p:nvSpPr>
          <p:cNvPr id="14" name="Text Placeholder 13">
            <a:extLst>
              <a:ext uri="{FF2B5EF4-FFF2-40B4-BE49-F238E27FC236}">
                <a16:creationId xmlns:a16="http://schemas.microsoft.com/office/drawing/2014/main" id="{D32255BC-C6D7-45F4-AA99-1EBC2D1ABC4D}"/>
              </a:ext>
            </a:extLst>
          </p:cNvPr>
          <p:cNvSpPr>
            <a:spLocks noGrp="1"/>
          </p:cNvSpPr>
          <p:nvPr>
            <p:ph type="body" idx="16"/>
          </p:nvPr>
        </p:nvSpPr>
        <p:spPr>
          <a:xfrm>
            <a:off x="7691212" y="2097242"/>
            <a:ext cx="2286000" cy="457200"/>
          </a:xfrm>
        </p:spPr>
        <p:txBody>
          <a:bodyPr/>
          <a:lstStyle/>
          <a:p>
            <a:r>
              <a:rPr lang="en-US" b="1" dirty="0">
                <a:solidFill>
                  <a:schemeClr val="tx1"/>
                </a:solidFill>
                <a:latin typeface="Times New Roman" panose="02020603050405020304" pitchFamily="18" charset="0"/>
                <a:cs typeface="Times New Roman" panose="02020603050405020304" pitchFamily="18" charset="0"/>
              </a:rPr>
              <a:t>Rationale</a:t>
            </a:r>
          </a:p>
        </p:txBody>
      </p:sp>
      <p:sp>
        <p:nvSpPr>
          <p:cNvPr id="16" name="Text Placeholder 15">
            <a:extLst>
              <a:ext uri="{FF2B5EF4-FFF2-40B4-BE49-F238E27FC236}">
                <a16:creationId xmlns:a16="http://schemas.microsoft.com/office/drawing/2014/main" id="{4A05B1DF-9A99-47CA-BA3D-7881266BCC5D}"/>
              </a:ext>
            </a:extLst>
          </p:cNvPr>
          <p:cNvSpPr>
            <a:spLocks noGrp="1"/>
          </p:cNvSpPr>
          <p:nvPr>
            <p:ph type="body" sz="quarter" idx="18"/>
          </p:nvPr>
        </p:nvSpPr>
        <p:spPr>
          <a:xfrm>
            <a:off x="7691212" y="2661312"/>
            <a:ext cx="3189386" cy="1922600"/>
          </a:xfrm>
        </p:spPr>
        <p:txBody>
          <a:bodyPr/>
          <a:lstStyle/>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Adolescent begins questioning if her family’s expectations are fair (Zhang &amp; Zhao, 2017)</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See education as a right and tool for the future (</a:t>
            </a:r>
            <a:r>
              <a:rPr lang="en-US" sz="1600" dirty="0" err="1">
                <a:solidFill>
                  <a:schemeClr val="tx1"/>
                </a:solidFill>
                <a:latin typeface="Times New Roman" panose="02020603050405020304" pitchFamily="18" charset="0"/>
                <a:cs typeface="Times New Roman" panose="02020603050405020304" pitchFamily="18" charset="0"/>
              </a:rPr>
              <a:t>Garrigan</a:t>
            </a:r>
            <a:r>
              <a:rPr lang="en-US" sz="1600" dirty="0">
                <a:solidFill>
                  <a:schemeClr val="tx1"/>
                </a:solidFill>
                <a:latin typeface="Times New Roman" panose="02020603050405020304" pitchFamily="18" charset="0"/>
                <a:cs typeface="Times New Roman" panose="02020603050405020304" pitchFamily="18" charset="0"/>
              </a:rPr>
              <a:t> et al., 2018)</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Starts to evaluate social roles and cultural norms (</a:t>
            </a:r>
            <a:r>
              <a:rPr lang="en-US" sz="1600" dirty="0" err="1">
                <a:solidFill>
                  <a:schemeClr val="tx1"/>
                </a:solidFill>
                <a:latin typeface="Times New Roman" panose="02020603050405020304" pitchFamily="18" charset="0"/>
                <a:cs typeface="Times New Roman" panose="02020603050405020304" pitchFamily="18" charset="0"/>
              </a:rPr>
              <a:t>Kor</a:t>
            </a:r>
            <a:r>
              <a:rPr lang="en-US" sz="1600" dirty="0">
                <a:solidFill>
                  <a:schemeClr val="tx1"/>
                </a:solidFill>
                <a:latin typeface="Times New Roman" panose="02020603050405020304" pitchFamily="18" charset="0"/>
                <a:cs typeface="Times New Roman" panose="02020603050405020304" pitchFamily="18" charset="0"/>
              </a:rPr>
              <a:t> et al., 2019)</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Weighs individual growth against collective expectations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p:txBody>
      </p:sp>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p:txBody>
          <a:bodyPr/>
          <a:lstStyle/>
          <a:p>
            <a:fld id="{509AE21E-FF73-48AC-BFE8-68C71831A87B}" type="datetime1">
              <a:rPr lang="en-US" smtClean="0">
                <a:solidFill>
                  <a:schemeClr val="tx1"/>
                </a:solidFill>
                <a:latin typeface="Times New Roman" panose="02020603050405020304" pitchFamily="18" charset="0"/>
                <a:cs typeface="Times New Roman" panose="02020603050405020304" pitchFamily="18" charset="0"/>
              </a:rPr>
              <a:t>4/15/25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a:lstStyle/>
          <a:p>
            <a:fld id="{B5CEABB6-07DC-46E8-9B57-56EC44A396E5}" type="slidenum">
              <a:rPr lang="en-US" smtClean="0">
                <a:solidFill>
                  <a:schemeClr val="tx1"/>
                </a:solidFill>
                <a:latin typeface="Times New Roman" panose="02020603050405020304" pitchFamily="18" charset="0"/>
                <a:cs typeface="Times New Roman" panose="02020603050405020304" pitchFamily="18" charset="0"/>
              </a:rPr>
              <a:pPr/>
              <a:t>8</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Text Placeholder 13">
            <a:extLst>
              <a:ext uri="{FF2B5EF4-FFF2-40B4-BE49-F238E27FC236}">
                <a16:creationId xmlns:a16="http://schemas.microsoft.com/office/drawing/2014/main" id="{D1DFBFA7-C1DA-6896-EFD9-CADB66B8B65F}"/>
              </a:ext>
            </a:extLst>
          </p:cNvPr>
          <p:cNvSpPr txBox="1">
            <a:spLocks/>
          </p:cNvSpPr>
          <p:nvPr/>
        </p:nvSpPr>
        <p:spPr>
          <a:xfrm>
            <a:off x="1685267" y="2099506"/>
            <a:ext cx="22860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dirty="0">
                <a:solidFill>
                  <a:schemeClr val="tx1"/>
                </a:solidFill>
                <a:latin typeface="Times New Roman" panose="02020603050405020304" pitchFamily="18" charset="0"/>
                <a:cs typeface="Times New Roman" panose="02020603050405020304" pitchFamily="18" charset="0"/>
              </a:rPr>
              <a:t>Description</a:t>
            </a:r>
          </a:p>
        </p:txBody>
      </p:sp>
      <p:pic>
        <p:nvPicPr>
          <p:cNvPr id="7" name="Picture 6" descr="A group of succulent plants&#10;&#10;Description automatically generated">
            <a:extLst>
              <a:ext uri="{FF2B5EF4-FFF2-40B4-BE49-F238E27FC236}">
                <a16:creationId xmlns:a16="http://schemas.microsoft.com/office/drawing/2014/main" id="{DDA11313-9E1D-02F3-FEAC-D80C07C693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75892" y="4980389"/>
            <a:ext cx="2240216" cy="1482974"/>
          </a:xfrm>
          <a:prstGeom prst="ellipse">
            <a:avLst/>
          </a:prstGeom>
          <a:ln w="63500" cap="rnd">
            <a:noFill/>
          </a:ln>
          <a:effectLst>
            <a:outerShdw blurRad="381000" dist="292100" dir="5400000" sx="-80000" sy="-18000" rotWithShape="0">
              <a:srgbClr val="000000">
                <a:alpha val="22000"/>
              </a:srgbClr>
            </a:outerShdw>
            <a:softEdge rad="8128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7869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08C79-A4AC-4B5D-92DF-600737E4D11A}"/>
              </a:ext>
            </a:extLst>
          </p:cNvPr>
          <p:cNvSpPr>
            <a:spLocks noGrp="1"/>
          </p:cNvSpPr>
          <p:nvPr>
            <p:ph type="title"/>
          </p:nvPr>
        </p:nvSpPr>
        <p:spPr>
          <a:xfrm>
            <a:off x="0" y="310296"/>
            <a:ext cx="12192000" cy="1445052"/>
          </a:xfrm>
        </p:spPr>
        <p:txBody>
          <a:bodyPr>
            <a:normAutofit fontScale="90000"/>
          </a:bodyPr>
          <a:lstStyle/>
          <a:p>
            <a:pPr algn="ctr"/>
            <a:r>
              <a:rPr lang="en-US" sz="5300" b="1" dirty="0">
                <a:solidFill>
                  <a:schemeClr val="tx1"/>
                </a:solidFill>
                <a:latin typeface="Times New Roman" panose="02020603050405020304" pitchFamily="18" charset="0"/>
                <a:cs typeface="Times New Roman" panose="02020603050405020304" pitchFamily="18" charset="0"/>
              </a:rPr>
              <a:t>Kohlberg’s Stage 6: Universal Ethical Principles</a:t>
            </a:r>
            <a:br>
              <a:rPr lang="en-US" sz="2000" b="1" dirty="0">
                <a:solidFill>
                  <a:srgbClr val="FF0000"/>
                </a:solidFill>
                <a:latin typeface="Times New Roman" panose="02020603050405020304" pitchFamily="18" charset="0"/>
                <a:cs typeface="Times New Roman" panose="02020603050405020304" pitchFamily="18" charset="0"/>
              </a:rPr>
            </a:br>
            <a:endParaRPr lang="en-US" sz="1600" b="1" dirty="0">
              <a:solidFill>
                <a:srgbClr val="FF0000"/>
              </a:solidFill>
              <a:latin typeface="Times New Roman" panose="02020603050405020304" pitchFamily="18" charset="0"/>
              <a:cs typeface="Times New Roman" panose="02020603050405020304" pitchFamily="18" charset="0"/>
            </a:endParaRPr>
          </a:p>
        </p:txBody>
      </p:sp>
      <p:sp>
        <p:nvSpPr>
          <p:cNvPr id="12" name="Text Placeholder 11">
            <a:extLst>
              <a:ext uri="{FF2B5EF4-FFF2-40B4-BE49-F238E27FC236}">
                <a16:creationId xmlns:a16="http://schemas.microsoft.com/office/drawing/2014/main" id="{160FC76B-FDDE-4574-85B7-495FBA6F90F4}"/>
              </a:ext>
            </a:extLst>
          </p:cNvPr>
          <p:cNvSpPr>
            <a:spLocks noGrp="1"/>
          </p:cNvSpPr>
          <p:nvPr>
            <p:ph type="body" sz="quarter" idx="14"/>
          </p:nvPr>
        </p:nvSpPr>
        <p:spPr>
          <a:xfrm>
            <a:off x="1638920" y="2661312"/>
            <a:ext cx="3189416" cy="2319077"/>
          </a:xfrm>
        </p:spPr>
        <p:txBody>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Moral decisions based on internalized universal principles, such as justice and equality (</a:t>
            </a:r>
            <a:r>
              <a:rPr lang="en-US" sz="1600" dirty="0" err="1">
                <a:solidFill>
                  <a:schemeClr val="tx1"/>
                </a:solidFill>
                <a:latin typeface="Times New Roman" panose="02020603050405020304" pitchFamily="18" charset="0"/>
                <a:cs typeface="Times New Roman" panose="02020603050405020304" pitchFamily="18" charset="0"/>
              </a:rPr>
              <a:t>Garrigan</a:t>
            </a:r>
            <a:r>
              <a:rPr lang="en-US" sz="1600" dirty="0">
                <a:solidFill>
                  <a:schemeClr val="tx1"/>
                </a:solidFill>
                <a:latin typeface="Times New Roman" panose="02020603050405020304" pitchFamily="18" charset="0"/>
                <a:cs typeface="Times New Roman" panose="02020603050405020304" pitchFamily="18" charset="0"/>
              </a:rPr>
              <a:t> et al., 2018)</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Laws and rules are secondary to ethics and conscience (</a:t>
            </a:r>
            <a:r>
              <a:rPr lang="en-US" sz="1600" dirty="0" err="1">
                <a:solidFill>
                  <a:schemeClr val="tx1"/>
                </a:solidFill>
                <a:latin typeface="Times New Roman" panose="02020603050405020304" pitchFamily="18" charset="0"/>
                <a:cs typeface="Times New Roman" panose="02020603050405020304" pitchFamily="18" charset="0"/>
              </a:rPr>
              <a:t>Anasuri</a:t>
            </a:r>
            <a:r>
              <a:rPr lang="en-US" sz="1600" dirty="0">
                <a:solidFill>
                  <a:schemeClr val="tx1"/>
                </a:solidFill>
                <a:latin typeface="Times New Roman" panose="02020603050405020304" pitchFamily="18" charset="0"/>
                <a:cs typeface="Times New Roman" panose="02020603050405020304" pitchFamily="18" charset="0"/>
              </a:rPr>
              <a:t>, 2021)</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Individual acts according to their deeply held values (</a:t>
            </a:r>
            <a:r>
              <a:rPr lang="en-US" sz="1600" dirty="0" err="1">
                <a:solidFill>
                  <a:schemeClr val="tx1"/>
                </a:solidFill>
                <a:latin typeface="Times New Roman" panose="02020603050405020304" pitchFamily="18" charset="0"/>
                <a:cs typeface="Times New Roman" panose="02020603050405020304" pitchFamily="18" charset="0"/>
              </a:rPr>
              <a:t>Garrigan</a:t>
            </a:r>
            <a:r>
              <a:rPr lang="en-US" sz="1600" dirty="0">
                <a:solidFill>
                  <a:schemeClr val="tx1"/>
                </a:solidFill>
                <a:latin typeface="Times New Roman" panose="02020603050405020304" pitchFamily="18" charset="0"/>
                <a:cs typeface="Times New Roman" panose="02020603050405020304" pitchFamily="18" charset="0"/>
              </a:rPr>
              <a:t> et al., 2018)</a:t>
            </a:r>
          </a:p>
        </p:txBody>
      </p:sp>
      <p:sp>
        <p:nvSpPr>
          <p:cNvPr id="14" name="Text Placeholder 13">
            <a:extLst>
              <a:ext uri="{FF2B5EF4-FFF2-40B4-BE49-F238E27FC236}">
                <a16:creationId xmlns:a16="http://schemas.microsoft.com/office/drawing/2014/main" id="{D32255BC-C6D7-45F4-AA99-1EBC2D1ABC4D}"/>
              </a:ext>
            </a:extLst>
          </p:cNvPr>
          <p:cNvSpPr>
            <a:spLocks noGrp="1"/>
          </p:cNvSpPr>
          <p:nvPr>
            <p:ph type="body" idx="16"/>
          </p:nvPr>
        </p:nvSpPr>
        <p:spPr>
          <a:xfrm>
            <a:off x="7691212" y="2097242"/>
            <a:ext cx="2286000" cy="457200"/>
          </a:xfrm>
        </p:spPr>
        <p:txBody>
          <a:bodyPr/>
          <a:lstStyle/>
          <a:p>
            <a:r>
              <a:rPr lang="en-US" b="1" dirty="0">
                <a:solidFill>
                  <a:schemeClr val="tx1"/>
                </a:solidFill>
                <a:latin typeface="Times New Roman" panose="02020603050405020304" pitchFamily="18" charset="0"/>
                <a:cs typeface="Times New Roman" panose="02020603050405020304" pitchFamily="18" charset="0"/>
              </a:rPr>
              <a:t>Rationale</a:t>
            </a:r>
          </a:p>
        </p:txBody>
      </p:sp>
      <p:sp>
        <p:nvSpPr>
          <p:cNvPr id="16" name="Text Placeholder 15">
            <a:extLst>
              <a:ext uri="{FF2B5EF4-FFF2-40B4-BE49-F238E27FC236}">
                <a16:creationId xmlns:a16="http://schemas.microsoft.com/office/drawing/2014/main" id="{4A05B1DF-9A99-47CA-BA3D-7881266BCC5D}"/>
              </a:ext>
            </a:extLst>
          </p:cNvPr>
          <p:cNvSpPr>
            <a:spLocks noGrp="1"/>
          </p:cNvSpPr>
          <p:nvPr>
            <p:ph type="body" sz="quarter" idx="18"/>
          </p:nvPr>
        </p:nvSpPr>
        <p:spPr>
          <a:xfrm>
            <a:off x="7691212" y="2661312"/>
            <a:ext cx="3189386" cy="1922600"/>
          </a:xfrm>
        </p:spPr>
        <p:txBody>
          <a:bodyPr/>
          <a:lstStyle/>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Adolescent chooses education because it aligns with her core beliefs (Kail &amp; Cavanaugh, 2019)</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Values justice, autonomy, and human dignity over obedience (</a:t>
            </a:r>
            <a:r>
              <a:rPr lang="en-US" sz="1600" dirty="0" err="1">
                <a:solidFill>
                  <a:schemeClr val="tx1"/>
                </a:solidFill>
                <a:latin typeface="Times New Roman" panose="02020603050405020304" pitchFamily="18" charset="0"/>
                <a:cs typeface="Times New Roman" panose="02020603050405020304" pitchFamily="18" charset="0"/>
              </a:rPr>
              <a:t>Garrigan</a:t>
            </a:r>
            <a:r>
              <a:rPr lang="en-US" sz="1600" dirty="0">
                <a:solidFill>
                  <a:schemeClr val="tx1"/>
                </a:solidFill>
                <a:latin typeface="Times New Roman" panose="02020603050405020304" pitchFamily="18" charset="0"/>
                <a:cs typeface="Times New Roman" panose="02020603050405020304" pitchFamily="18" charset="0"/>
              </a:rPr>
              <a:t> et al., 2018)</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Willing to face conflict to remain true to herself</a:t>
            </a:r>
          </a:p>
          <a:p>
            <a:pPr marL="285750" indent="-285750">
              <a:buFont typeface="Wingdings" panose="05000000000000000000" pitchFamily="2" charset="2"/>
              <a:buChar char="§"/>
            </a:pPr>
            <a:r>
              <a:rPr lang="en-US" sz="1600" dirty="0">
                <a:solidFill>
                  <a:schemeClr val="tx1"/>
                </a:solidFill>
                <a:latin typeface="Times New Roman" panose="02020603050405020304" pitchFamily="18" charset="0"/>
                <a:cs typeface="Times New Roman" panose="02020603050405020304" pitchFamily="18" charset="0"/>
              </a:rPr>
              <a:t>Views pursuing her purpose as an obligation (</a:t>
            </a:r>
            <a:r>
              <a:rPr lang="en-US" sz="1600" dirty="0" err="1">
                <a:solidFill>
                  <a:schemeClr val="tx1"/>
                </a:solidFill>
                <a:latin typeface="Times New Roman" panose="02020603050405020304" pitchFamily="18" charset="0"/>
                <a:cs typeface="Times New Roman" panose="02020603050405020304" pitchFamily="18" charset="0"/>
              </a:rPr>
              <a:t>Kor</a:t>
            </a:r>
            <a:r>
              <a:rPr lang="en-US" sz="1600" dirty="0">
                <a:solidFill>
                  <a:schemeClr val="tx1"/>
                </a:solidFill>
                <a:latin typeface="Times New Roman" panose="02020603050405020304" pitchFamily="18" charset="0"/>
                <a:cs typeface="Times New Roman" panose="02020603050405020304" pitchFamily="18" charset="0"/>
              </a:rPr>
              <a:t> et al., 2019)</a:t>
            </a:r>
          </a:p>
        </p:txBody>
      </p:sp>
      <p:sp>
        <p:nvSpPr>
          <p:cNvPr id="44" name="Date Placeholder 43">
            <a:extLst>
              <a:ext uri="{FF2B5EF4-FFF2-40B4-BE49-F238E27FC236}">
                <a16:creationId xmlns:a16="http://schemas.microsoft.com/office/drawing/2014/main" id="{61DE0949-C611-4117-B02A-4967EA7F75CB}"/>
              </a:ext>
            </a:extLst>
          </p:cNvPr>
          <p:cNvSpPr>
            <a:spLocks noGrp="1"/>
          </p:cNvSpPr>
          <p:nvPr>
            <p:ph type="dt" sz="half" idx="10"/>
          </p:nvPr>
        </p:nvSpPr>
        <p:spPr/>
        <p:txBody>
          <a:bodyPr/>
          <a:lstStyle/>
          <a:p>
            <a:fld id="{509AE21E-FF73-48AC-BFE8-68C71831A87B}" type="datetime1">
              <a:rPr lang="en-US" smtClean="0">
                <a:solidFill>
                  <a:schemeClr val="tx1"/>
                </a:solidFill>
                <a:latin typeface="Times New Roman" panose="02020603050405020304" pitchFamily="18" charset="0"/>
                <a:cs typeface="Times New Roman" panose="02020603050405020304" pitchFamily="18" charset="0"/>
              </a:rPr>
              <a:t>4/15/25</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46" name="Slide Number Placeholder 45">
            <a:extLst>
              <a:ext uri="{FF2B5EF4-FFF2-40B4-BE49-F238E27FC236}">
                <a16:creationId xmlns:a16="http://schemas.microsoft.com/office/drawing/2014/main" id="{B057FC65-DE77-429F-8B3E-E77AD3578B92}"/>
              </a:ext>
            </a:extLst>
          </p:cNvPr>
          <p:cNvSpPr>
            <a:spLocks noGrp="1"/>
          </p:cNvSpPr>
          <p:nvPr>
            <p:ph type="sldNum" sz="quarter" idx="12"/>
          </p:nvPr>
        </p:nvSpPr>
        <p:spPr/>
        <p:txBody>
          <a:bodyPr/>
          <a:lstStyle/>
          <a:p>
            <a:fld id="{B5CEABB6-07DC-46E8-9B57-56EC44A396E5}" type="slidenum">
              <a:rPr lang="en-US" smtClean="0">
                <a:solidFill>
                  <a:schemeClr val="tx1"/>
                </a:solidFill>
                <a:latin typeface="Times New Roman" panose="02020603050405020304" pitchFamily="18" charset="0"/>
                <a:cs typeface="Times New Roman" panose="02020603050405020304" pitchFamily="18" charset="0"/>
              </a:rPr>
              <a:pPr/>
              <a:t>9</a:t>
            </a:fld>
            <a:endParaRPr lang="en-US" dirty="0">
              <a:solidFill>
                <a:schemeClr val="tx1"/>
              </a:solidFill>
              <a:latin typeface="Times New Roman" panose="02020603050405020304" pitchFamily="18" charset="0"/>
              <a:cs typeface="Times New Roman" panose="02020603050405020304" pitchFamily="18" charset="0"/>
            </a:endParaRPr>
          </a:p>
        </p:txBody>
      </p:sp>
      <p:sp>
        <p:nvSpPr>
          <p:cNvPr id="3" name="Text Placeholder 13">
            <a:extLst>
              <a:ext uri="{FF2B5EF4-FFF2-40B4-BE49-F238E27FC236}">
                <a16:creationId xmlns:a16="http://schemas.microsoft.com/office/drawing/2014/main" id="{D1DFBFA7-C1DA-6896-EFD9-CADB66B8B65F}"/>
              </a:ext>
            </a:extLst>
          </p:cNvPr>
          <p:cNvSpPr txBox="1">
            <a:spLocks/>
          </p:cNvSpPr>
          <p:nvPr/>
        </p:nvSpPr>
        <p:spPr>
          <a:xfrm>
            <a:off x="1685267" y="2099506"/>
            <a:ext cx="2286000" cy="457200"/>
          </a:xfrm>
          <a:prstGeom prst="rect">
            <a:avLst/>
          </a:prstGeom>
        </p:spPr>
        <p:txBody>
          <a:bodyPr vert="horz" lIns="91440" tIns="45720" rIns="91440" bIns="45720" rtlCol="0" anchor="b">
            <a:normAutofit/>
          </a:bodyPr>
          <a:lstStyle>
            <a:lvl1pPr marL="0" indent="0" algn="l" defTabSz="914400" rtl="0" eaLnBrk="1" latinLnBrk="0" hangingPunct="1">
              <a:lnSpc>
                <a:spcPct val="90000"/>
              </a:lnSpc>
              <a:spcBef>
                <a:spcPts val="1000"/>
              </a:spcBef>
              <a:buFont typeface="Arial" panose="020B0604020202020204" pitchFamily="34" charset="0"/>
              <a:buNone/>
              <a:defRPr sz="2000" b="0" kern="1200">
                <a:solidFill>
                  <a:schemeClr val="accent4"/>
                </a:solidFill>
                <a:latin typeface="+mj-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lumMod val="65000"/>
                    <a:lumOff val="3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lumMod val="65000"/>
                    <a:lumOff val="3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lumMod val="65000"/>
                    <a:lumOff val="3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b="1" dirty="0">
                <a:solidFill>
                  <a:schemeClr val="tx1"/>
                </a:solidFill>
                <a:latin typeface="Times New Roman" panose="02020603050405020304" pitchFamily="18" charset="0"/>
                <a:cs typeface="Times New Roman" panose="02020603050405020304" pitchFamily="18" charset="0"/>
              </a:rPr>
              <a:t>Description</a:t>
            </a:r>
          </a:p>
        </p:txBody>
      </p:sp>
      <p:pic>
        <p:nvPicPr>
          <p:cNvPr id="7" name="Picture 6" descr="A group of succulent plants&#10;&#10;Description automatically generated">
            <a:extLst>
              <a:ext uri="{FF2B5EF4-FFF2-40B4-BE49-F238E27FC236}">
                <a16:creationId xmlns:a16="http://schemas.microsoft.com/office/drawing/2014/main" id="{DDA11313-9E1D-02F3-FEAC-D80C07C693B2}"/>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975892" y="4980389"/>
            <a:ext cx="2240216" cy="1482974"/>
          </a:xfrm>
          <a:prstGeom prst="ellipse">
            <a:avLst/>
          </a:prstGeom>
          <a:ln w="63500" cap="rnd">
            <a:noFill/>
          </a:ln>
          <a:effectLst>
            <a:outerShdw blurRad="381000" dist="292100" dir="5400000" sx="-80000" sy="-18000" rotWithShape="0">
              <a:srgbClr val="000000">
                <a:alpha val="22000"/>
              </a:srgbClr>
            </a:outerShdw>
            <a:softEdge rad="812800"/>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756708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7C2F0C66-5DA8-E745-F6DB-5EC35CA4B329}"/>
              </a:ext>
            </a:extLst>
          </p:cNvPr>
          <p:cNvSpPr>
            <a:spLocks noGrp="1"/>
          </p:cNvSpPr>
          <p:nvPr>
            <p:ph type="title"/>
          </p:nvPr>
        </p:nvSpPr>
        <p:spPr>
          <a:xfrm>
            <a:off x="2975212" y="600931"/>
            <a:ext cx="9216788" cy="1325563"/>
          </a:xfrm>
        </p:spPr>
        <p:txBody>
          <a:bodyPr>
            <a:noAutofit/>
          </a:bodyPr>
          <a:lstStyle/>
          <a:p>
            <a:r>
              <a:rPr lang="en-US" sz="4800" b="1" dirty="0">
                <a:solidFill>
                  <a:schemeClr val="tx1"/>
                </a:solidFill>
                <a:latin typeface="Times New Roman" panose="02020603050405020304" pitchFamily="18" charset="0"/>
                <a:cs typeface="Times New Roman" panose="02020603050405020304" pitchFamily="18" charset="0"/>
              </a:rPr>
              <a:t>Theories of Individual and Family Development Across the Lifespan</a:t>
            </a:r>
          </a:p>
        </p:txBody>
      </p:sp>
      <p:pic>
        <p:nvPicPr>
          <p:cNvPr id="3" name="Picture Placeholder 2" descr="A group of cactus plants with purple fruits&#10;&#10;Description automatically generated">
            <a:extLst>
              <a:ext uri="{FF2B5EF4-FFF2-40B4-BE49-F238E27FC236}">
                <a16:creationId xmlns:a16="http://schemas.microsoft.com/office/drawing/2014/main" id="{F6954324-A5CD-3278-4500-176B2E6CFA39}"/>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8351" r="8351"/>
          <a:stretch>
            <a:fillRect/>
          </a:stretch>
        </p:blipFill>
        <p:spPr>
          <a:xfrm>
            <a:off x="838200" y="2331243"/>
            <a:ext cx="2743200" cy="2195513"/>
          </a:xfrm>
        </p:spPr>
      </p:pic>
      <p:sp>
        <p:nvSpPr>
          <p:cNvPr id="16" name="Text Placeholder 15">
            <a:extLst>
              <a:ext uri="{FF2B5EF4-FFF2-40B4-BE49-F238E27FC236}">
                <a16:creationId xmlns:a16="http://schemas.microsoft.com/office/drawing/2014/main" id="{1D5829C8-8FF2-E7D5-718D-CF79D19F2A9F}"/>
              </a:ext>
            </a:extLst>
          </p:cNvPr>
          <p:cNvSpPr>
            <a:spLocks noGrp="1"/>
          </p:cNvSpPr>
          <p:nvPr>
            <p:ph type="body" sz="quarter" idx="14"/>
          </p:nvPr>
        </p:nvSpPr>
        <p:spPr>
          <a:xfrm>
            <a:off x="4207947" y="2387727"/>
            <a:ext cx="7122040" cy="3159125"/>
          </a:xfrm>
        </p:spPr>
        <p:txBody>
          <a:bodyPr>
            <a:normAutofit/>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rPr>
              <a:t>Piaget’s Cognitive Development Theory (</a:t>
            </a:r>
            <a:r>
              <a:rPr lang="en-US" sz="1600" dirty="0" err="1">
                <a:solidFill>
                  <a:schemeClr val="tx1"/>
                </a:solidFill>
                <a:latin typeface="Times New Roman" panose="02020603050405020304" pitchFamily="18" charset="0"/>
              </a:rPr>
              <a:t>Garrigan</a:t>
            </a:r>
            <a:r>
              <a:rPr lang="en-US" sz="1600" dirty="0">
                <a:solidFill>
                  <a:schemeClr val="tx1"/>
                </a:solidFill>
                <a:latin typeface="Times New Roman" panose="02020603050405020304" pitchFamily="18" charset="0"/>
              </a:rPr>
              <a:t> et al., 2018):</a:t>
            </a:r>
          </a:p>
          <a:p>
            <a:pPr marL="285750" indent="-285750">
              <a:buFont typeface="Courier New" panose="02070309020205020404" pitchFamily="49" charset="0"/>
              <a:buChar char="o"/>
            </a:pPr>
            <a:r>
              <a:rPr lang="en-US" sz="1400" dirty="0">
                <a:solidFill>
                  <a:schemeClr val="tx1"/>
                </a:solidFill>
                <a:latin typeface="Times New Roman" panose="02020603050405020304" pitchFamily="18" charset="0"/>
              </a:rPr>
              <a:t>Formal operational stage: Abstract thinking and reasoning</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rPr>
              <a:t>Erikson’s Psychosocial Development Theory (Kail &amp; Cavanaugh, 2019):</a:t>
            </a:r>
          </a:p>
          <a:p>
            <a:pPr marL="285750" indent="-285750">
              <a:buFont typeface="Courier New" panose="02070309020205020404" pitchFamily="49" charset="0"/>
              <a:buChar char="o"/>
            </a:pPr>
            <a:r>
              <a:rPr lang="en-US" sz="1400" dirty="0">
                <a:solidFill>
                  <a:schemeClr val="tx1"/>
                </a:solidFill>
                <a:latin typeface="Times New Roman" panose="02020603050405020304" pitchFamily="18" charset="0"/>
              </a:rPr>
              <a:t>Identity vs. role confusion: Forming personal identity in adolescence</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rPr>
              <a:t>Family Systems Theory:</a:t>
            </a:r>
          </a:p>
          <a:p>
            <a:pPr marL="285750" indent="-285750">
              <a:buFont typeface="Courier New" panose="02070309020205020404" pitchFamily="49" charset="0"/>
              <a:buChar char="o"/>
            </a:pPr>
            <a:r>
              <a:rPr lang="en-US" sz="1400" dirty="0">
                <a:solidFill>
                  <a:schemeClr val="tx1"/>
                </a:solidFill>
                <a:latin typeface="Times New Roman" panose="02020603050405020304" pitchFamily="18" charset="0"/>
              </a:rPr>
              <a:t>Roles, expectations, and family loyalty influence decisions</a:t>
            </a:r>
          </a:p>
        </p:txBody>
      </p:sp>
      <p:sp>
        <p:nvSpPr>
          <p:cNvPr id="12" name="Date Placeholder 11">
            <a:extLst>
              <a:ext uri="{FF2B5EF4-FFF2-40B4-BE49-F238E27FC236}">
                <a16:creationId xmlns:a16="http://schemas.microsoft.com/office/drawing/2014/main" id="{3E00F646-F066-FAFC-B659-C9B5F805F0CC}"/>
              </a:ext>
            </a:extLst>
          </p:cNvPr>
          <p:cNvSpPr>
            <a:spLocks noGrp="1"/>
          </p:cNvSpPr>
          <p:nvPr>
            <p:ph type="dt" sz="half" idx="10"/>
          </p:nvPr>
        </p:nvSpPr>
        <p:spPr/>
        <p:txBody>
          <a:bodyPr/>
          <a:lstStyle/>
          <a:p>
            <a:fld id="{7DBFB43F-596D-4071-AC8F-9F00F1F9D837}" type="datetime1">
              <a:rPr lang="en-US" smtClean="0"/>
              <a:t>4/15/25</a:t>
            </a:fld>
            <a:endParaRPr lang="en-US" dirty="0"/>
          </a:p>
        </p:txBody>
      </p:sp>
      <p:sp>
        <p:nvSpPr>
          <p:cNvPr id="13" name="Slide Number Placeholder 12">
            <a:extLst>
              <a:ext uri="{FF2B5EF4-FFF2-40B4-BE49-F238E27FC236}">
                <a16:creationId xmlns:a16="http://schemas.microsoft.com/office/drawing/2014/main" id="{22FACA78-5122-D9BF-BACF-8BACF1F8E319}"/>
              </a:ext>
            </a:extLst>
          </p:cNvPr>
          <p:cNvSpPr>
            <a:spLocks noGrp="1"/>
          </p:cNvSpPr>
          <p:nvPr>
            <p:ph type="sldNum" sz="quarter" idx="12"/>
          </p:nvPr>
        </p:nvSpPr>
        <p:spPr/>
        <p:txBody>
          <a:bodyPr/>
          <a:lstStyle/>
          <a:p>
            <a:fld id="{B5CEABB6-07DC-46E8-9B57-56EC44A396E5}" type="slidenum">
              <a:rPr lang="en-US" smtClean="0"/>
              <a:t>10</a:t>
            </a:fld>
            <a:endParaRPr lang="en-US" dirty="0"/>
          </a:p>
        </p:txBody>
      </p:sp>
    </p:spTree>
    <p:extLst>
      <p:ext uri="{BB962C8B-B14F-4D97-AF65-F5344CB8AC3E}">
        <p14:creationId xmlns:p14="http://schemas.microsoft.com/office/powerpoint/2010/main" val="32554076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31FE9-9059-4FE8-B4AC-9771F23A1B89}"/>
              </a:ext>
            </a:extLst>
          </p:cNvPr>
          <p:cNvSpPr>
            <a:spLocks noGrp="1"/>
          </p:cNvSpPr>
          <p:nvPr>
            <p:ph type="title"/>
          </p:nvPr>
        </p:nvSpPr>
        <p:spPr>
          <a:xfrm>
            <a:off x="5018567" y="365125"/>
            <a:ext cx="6441751" cy="1325563"/>
          </a:xfrm>
        </p:spPr>
        <p:txBody>
          <a:bodyPr>
            <a:normAutofit/>
          </a:bodyPr>
          <a:lstStyle/>
          <a:p>
            <a:r>
              <a:rPr lang="en-US" sz="4800" b="1" dirty="0">
                <a:solidFill>
                  <a:schemeClr val="tx1"/>
                </a:solidFill>
                <a:latin typeface="Times New Roman" panose="02020603050405020304" pitchFamily="18" charset="0"/>
                <a:cs typeface="Times New Roman" panose="02020603050405020304" pitchFamily="18" charset="0"/>
              </a:rPr>
              <a:t>Spiritual Development</a:t>
            </a:r>
          </a:p>
        </p:txBody>
      </p:sp>
      <p:sp>
        <p:nvSpPr>
          <p:cNvPr id="7" name="Text Placeholder 6">
            <a:extLst>
              <a:ext uri="{FF2B5EF4-FFF2-40B4-BE49-F238E27FC236}">
                <a16:creationId xmlns:a16="http://schemas.microsoft.com/office/drawing/2014/main" id="{BB1D29FD-175B-4836-A202-052373FB432C}"/>
              </a:ext>
            </a:extLst>
          </p:cNvPr>
          <p:cNvSpPr>
            <a:spLocks noGrp="1"/>
          </p:cNvSpPr>
          <p:nvPr>
            <p:ph type="body" sz="quarter" idx="15"/>
          </p:nvPr>
        </p:nvSpPr>
        <p:spPr>
          <a:xfrm>
            <a:off x="5209954" y="2093976"/>
            <a:ext cx="5029200" cy="1335024"/>
          </a:xfrm>
        </p:spPr>
        <p:txBody>
          <a:bodyPr/>
          <a:lstStyle/>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Spiritual identity contributes to decision-making (</a:t>
            </a:r>
            <a:r>
              <a:rPr lang="en-US" sz="1600" dirty="0" err="1">
                <a:solidFill>
                  <a:schemeClr val="tx1"/>
                </a:solidFill>
                <a:latin typeface="Times New Roman" panose="02020603050405020304" pitchFamily="18" charset="0"/>
                <a:cs typeface="Times New Roman" panose="02020603050405020304" pitchFamily="18" charset="0"/>
              </a:rPr>
              <a:t>Kor</a:t>
            </a:r>
            <a:r>
              <a:rPr lang="en-US" sz="1600" dirty="0">
                <a:solidFill>
                  <a:schemeClr val="tx1"/>
                </a:solidFill>
                <a:latin typeface="Times New Roman" panose="02020603050405020304" pitchFamily="18" charset="0"/>
                <a:cs typeface="Times New Roman" panose="02020603050405020304" pitchFamily="18" charset="0"/>
              </a:rPr>
              <a:t> et al., 2019)</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Christian worldview encourages purpose (Christian Standard Version Bible, 2017, 1 Peter 4:10)</a:t>
            </a:r>
          </a:p>
          <a:p>
            <a:pPr marL="285750" indent="-285750">
              <a:buFont typeface="Arial" panose="020B0604020202020204" pitchFamily="34" charset="0"/>
              <a:buChar char="•"/>
            </a:pPr>
            <a:r>
              <a:rPr lang="en-US" sz="1600" dirty="0">
                <a:solidFill>
                  <a:schemeClr val="tx1"/>
                </a:solidFill>
                <a:latin typeface="Times New Roman" panose="02020603050405020304" pitchFamily="18" charset="0"/>
                <a:cs typeface="Times New Roman" panose="02020603050405020304" pitchFamily="18" charset="0"/>
              </a:rPr>
              <a:t>Tension between honoring family and following God’s plan (</a:t>
            </a:r>
            <a:r>
              <a:rPr lang="en-US" sz="1600" dirty="0" err="1">
                <a:solidFill>
                  <a:schemeClr val="tx1"/>
                </a:solidFill>
                <a:latin typeface="Times New Roman" panose="02020603050405020304" pitchFamily="18" charset="0"/>
                <a:cs typeface="Times New Roman" panose="02020603050405020304" pitchFamily="18" charset="0"/>
              </a:rPr>
              <a:t>Kor</a:t>
            </a:r>
            <a:r>
              <a:rPr lang="en-US" sz="1600" dirty="0">
                <a:solidFill>
                  <a:schemeClr val="tx1"/>
                </a:solidFill>
                <a:latin typeface="Times New Roman" panose="02020603050405020304" pitchFamily="18" charset="0"/>
                <a:cs typeface="Times New Roman" panose="02020603050405020304" pitchFamily="18" charset="0"/>
              </a:rPr>
              <a:t> et al., 2019)</a:t>
            </a:r>
          </a:p>
          <a:p>
            <a:pPr marL="285750" indent="-285750">
              <a:buFont typeface="Arial" panose="020B0604020202020204" pitchFamily="34" charset="0"/>
              <a:buChar char="•"/>
            </a:pPr>
            <a:endParaRPr lang="en-US" sz="1600" dirty="0">
              <a:solidFill>
                <a:schemeClr val="tx1"/>
              </a:solidFill>
            </a:endParaRPr>
          </a:p>
        </p:txBody>
      </p:sp>
      <p:sp>
        <p:nvSpPr>
          <p:cNvPr id="34" name="Date Placeholder 33">
            <a:extLst>
              <a:ext uri="{FF2B5EF4-FFF2-40B4-BE49-F238E27FC236}">
                <a16:creationId xmlns:a16="http://schemas.microsoft.com/office/drawing/2014/main" id="{819C09A1-D392-4696-8592-3B25D659C0D2}"/>
              </a:ext>
            </a:extLst>
          </p:cNvPr>
          <p:cNvSpPr>
            <a:spLocks noGrp="1"/>
          </p:cNvSpPr>
          <p:nvPr>
            <p:ph type="dt" sz="half" idx="10"/>
          </p:nvPr>
        </p:nvSpPr>
        <p:spPr>
          <a:xfrm>
            <a:off x="838200" y="6356350"/>
            <a:ext cx="2743200" cy="365125"/>
          </a:xfrm>
        </p:spPr>
        <p:txBody>
          <a:bodyPr/>
          <a:lstStyle/>
          <a:p>
            <a:fld id="{5044ABC4-F1D8-44AE-8FD2-E8736F59AC17}" type="datetime1">
              <a:rPr lang="en-US" smtClean="0"/>
              <a:t>4/15/25</a:t>
            </a:fld>
            <a:endParaRPr lang="en-US" dirty="0"/>
          </a:p>
        </p:txBody>
      </p:sp>
      <p:sp>
        <p:nvSpPr>
          <p:cNvPr id="36" name="Slide Number Placeholder 35">
            <a:extLst>
              <a:ext uri="{FF2B5EF4-FFF2-40B4-BE49-F238E27FC236}">
                <a16:creationId xmlns:a16="http://schemas.microsoft.com/office/drawing/2014/main" id="{AC12BBEE-57EB-45AB-B1F9-947F7072A694}"/>
              </a:ext>
            </a:extLst>
          </p:cNvPr>
          <p:cNvSpPr>
            <a:spLocks noGrp="1"/>
          </p:cNvSpPr>
          <p:nvPr>
            <p:ph type="sldNum" sz="quarter" idx="12"/>
          </p:nvPr>
        </p:nvSpPr>
        <p:spPr>
          <a:xfrm>
            <a:off x="10423398" y="6356350"/>
            <a:ext cx="914400" cy="365125"/>
          </a:xfrm>
        </p:spPr>
        <p:txBody>
          <a:bodyPr/>
          <a:lstStyle/>
          <a:p>
            <a:fld id="{B5CEABB6-07DC-46E8-9B57-56EC44A396E5}" type="slidenum">
              <a:rPr lang="en-US" smtClean="0"/>
              <a:pPr/>
              <a:t>11</a:t>
            </a:fld>
            <a:endParaRPr lang="en-US" dirty="0"/>
          </a:p>
        </p:txBody>
      </p:sp>
      <p:pic>
        <p:nvPicPr>
          <p:cNvPr id="4" name="Picture Placeholder 3" descr="A small potted cactus on a table&#10;&#10;Description automatically generated">
            <a:extLst>
              <a:ext uri="{FF2B5EF4-FFF2-40B4-BE49-F238E27FC236}">
                <a16:creationId xmlns:a16="http://schemas.microsoft.com/office/drawing/2014/main" id="{EF047624-3165-60FF-C152-CDFC20B2D6C2}"/>
              </a:ext>
            </a:extLst>
          </p:cNvPr>
          <p:cNvPicPr>
            <a:picLocks noGrp="1" noChangeAspect="1"/>
          </p:cNvPicPr>
          <p:nvPr>
            <p:ph type="pic" sz="quarter" idx="13"/>
          </p:nvPr>
        </p:nvPicPr>
        <p:blipFill>
          <a:blip r:embed="rId3">
            <a:extLst>
              <a:ext uri="{837473B0-CC2E-450A-ABE3-18F120FF3D39}">
                <a1611:picAttrSrcUrl xmlns:a1611="http://schemas.microsoft.com/office/drawing/2016/11/main" r:id="rId4"/>
              </a:ext>
            </a:extLst>
          </a:blip>
          <a:srcRect l="28963" r="28963"/>
          <a:stretch>
            <a:fillRect/>
          </a:stretch>
        </p:blipFill>
        <p:spPr>
          <a:xfrm>
            <a:off x="456056" y="370264"/>
            <a:ext cx="3860763" cy="6117471"/>
          </a:xfrm>
        </p:spPr>
      </p:pic>
    </p:spTree>
    <p:extLst>
      <p:ext uri="{BB962C8B-B14F-4D97-AF65-F5344CB8AC3E}">
        <p14:creationId xmlns:p14="http://schemas.microsoft.com/office/powerpoint/2010/main" val="21047829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FFA191-5CCC-43CB-BD83-4F80ED362608}"/>
              </a:ext>
            </a:extLst>
          </p:cNvPr>
          <p:cNvSpPr>
            <a:spLocks noGrp="1"/>
          </p:cNvSpPr>
          <p:nvPr>
            <p:ph type="title"/>
          </p:nvPr>
        </p:nvSpPr>
        <p:spPr>
          <a:xfrm>
            <a:off x="4849143" y="796350"/>
            <a:ext cx="5005466" cy="1325563"/>
          </a:xfrm>
        </p:spPr>
        <p:txBody>
          <a:bodyPr>
            <a:normAutofit/>
          </a:bodyPr>
          <a:lstStyle/>
          <a:p>
            <a:r>
              <a:rPr lang="en-US" sz="4800" b="1" dirty="0">
                <a:solidFill>
                  <a:schemeClr val="tx1"/>
                </a:solidFill>
                <a:latin typeface="Times New Roman" panose="02020603050405020304" pitchFamily="18" charset="0"/>
                <a:cs typeface="Times New Roman" panose="02020603050405020304" pitchFamily="18" charset="0"/>
              </a:rPr>
              <a:t>Conclusion</a:t>
            </a:r>
            <a:endParaRPr lang="en-US" sz="42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14BBEAF-B516-45F4-9EF6-A9F65111580F}"/>
              </a:ext>
            </a:extLst>
          </p:cNvPr>
          <p:cNvSpPr>
            <a:spLocks noGrp="1"/>
          </p:cNvSpPr>
          <p:nvPr>
            <p:ph type="body" sz="quarter" idx="14"/>
          </p:nvPr>
        </p:nvSpPr>
        <p:spPr>
          <a:xfrm>
            <a:off x="5029200" y="1985167"/>
            <a:ext cx="4953000" cy="3023395"/>
          </a:xfrm>
        </p:spPr>
        <p:txBody>
          <a:bodyPr vert="horz" lIns="91440" tIns="45720" rIns="91440" bIns="45720" rtlCol="0" anchor="t">
            <a:normAutofit/>
          </a:bodyPr>
          <a:lstStyle/>
          <a:p>
            <a:pPr marL="285750" indent="-28575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Kohlberg’s six stages reflect evolving ethical dilemmas (</a:t>
            </a:r>
            <a:r>
              <a:rPr lang="en-US" dirty="0" err="1">
                <a:solidFill>
                  <a:schemeClr val="tx1"/>
                </a:solidFill>
                <a:latin typeface="Times New Roman" panose="02020603050405020304" pitchFamily="18" charset="0"/>
                <a:cs typeface="Times New Roman" panose="02020603050405020304" pitchFamily="18" charset="0"/>
              </a:rPr>
              <a:t>Anasuri</a:t>
            </a:r>
            <a:r>
              <a:rPr lang="en-US" dirty="0">
                <a:solidFill>
                  <a:schemeClr val="tx1"/>
                </a:solidFill>
                <a:latin typeface="Times New Roman" panose="02020603050405020304" pitchFamily="18" charset="0"/>
                <a:cs typeface="Times New Roman" panose="02020603050405020304" pitchFamily="18" charset="0"/>
              </a:rPr>
              <a:t>, 2021)</a:t>
            </a:r>
          </a:p>
          <a:p>
            <a:pPr marL="285750" indent="-28575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Developmental and spiritual factors shape adolescent decisions (Kail &amp; Cavanaugh, 2019; </a:t>
            </a:r>
            <a:r>
              <a:rPr lang="en-US" dirty="0" err="1">
                <a:solidFill>
                  <a:schemeClr val="tx1"/>
                </a:solidFill>
                <a:latin typeface="Times New Roman" panose="02020603050405020304" pitchFamily="18" charset="0"/>
                <a:cs typeface="Times New Roman" panose="02020603050405020304" pitchFamily="18" charset="0"/>
              </a:rPr>
              <a:t>Kor</a:t>
            </a:r>
            <a:r>
              <a:rPr lang="en-US" dirty="0">
                <a:solidFill>
                  <a:schemeClr val="tx1"/>
                </a:solidFill>
                <a:latin typeface="Times New Roman" panose="02020603050405020304" pitchFamily="18" charset="0"/>
                <a:cs typeface="Times New Roman" panose="02020603050405020304" pitchFamily="18" charset="0"/>
              </a:rPr>
              <a:t> et al., 2019)</a:t>
            </a:r>
          </a:p>
          <a:p>
            <a:pPr marL="285750" indent="-285750">
              <a:buFont typeface="Arial" panose="020B0604020202020204" pitchFamily="34" charset="0"/>
              <a:buChar char="•"/>
            </a:pPr>
            <a:r>
              <a:rPr lang="en-US" dirty="0">
                <a:solidFill>
                  <a:schemeClr val="tx1"/>
                </a:solidFill>
                <a:latin typeface="Times New Roman" panose="02020603050405020304" pitchFamily="18" charset="0"/>
                <a:cs typeface="Times New Roman" panose="02020603050405020304" pitchFamily="18" charset="0"/>
              </a:rPr>
              <a:t>Counseling should address identity, faith, and autonomy (</a:t>
            </a:r>
            <a:r>
              <a:rPr lang="en-US" dirty="0" err="1">
                <a:solidFill>
                  <a:schemeClr val="tx1"/>
                </a:solidFill>
                <a:latin typeface="Times New Roman" panose="02020603050405020304" pitchFamily="18" charset="0"/>
                <a:cs typeface="Times New Roman" panose="02020603050405020304" pitchFamily="18" charset="0"/>
              </a:rPr>
              <a:t>Garrigan</a:t>
            </a:r>
            <a:r>
              <a:rPr lang="en-US" dirty="0">
                <a:solidFill>
                  <a:schemeClr val="tx1"/>
                </a:solidFill>
                <a:latin typeface="Times New Roman" panose="02020603050405020304" pitchFamily="18" charset="0"/>
                <a:cs typeface="Times New Roman" panose="02020603050405020304" pitchFamily="18" charset="0"/>
              </a:rPr>
              <a:t> et al., 2018)</a:t>
            </a:r>
          </a:p>
        </p:txBody>
      </p:sp>
      <p:sp>
        <p:nvSpPr>
          <p:cNvPr id="7" name="Date Placeholder 6">
            <a:extLst>
              <a:ext uri="{FF2B5EF4-FFF2-40B4-BE49-F238E27FC236}">
                <a16:creationId xmlns:a16="http://schemas.microsoft.com/office/drawing/2014/main" id="{F77E2C42-2042-418E-9662-C5F50D84B52C}"/>
              </a:ext>
            </a:extLst>
          </p:cNvPr>
          <p:cNvSpPr>
            <a:spLocks noGrp="1"/>
          </p:cNvSpPr>
          <p:nvPr>
            <p:ph type="dt" sz="half" idx="10"/>
          </p:nvPr>
        </p:nvSpPr>
        <p:spPr>
          <a:xfrm>
            <a:off x="838200" y="6356350"/>
            <a:ext cx="2743200" cy="365125"/>
          </a:xfrm>
        </p:spPr>
        <p:txBody>
          <a:bodyPr/>
          <a:lstStyle/>
          <a:p>
            <a:fld id="{E84D4121-F8A3-496D-8EF9-3D032881900F}" type="datetime1">
              <a:rPr lang="en-US" smtClean="0"/>
              <a:t>4/15/25</a:t>
            </a:fld>
            <a:endParaRPr lang="en-US" dirty="0"/>
          </a:p>
        </p:txBody>
      </p:sp>
      <p:sp>
        <p:nvSpPr>
          <p:cNvPr id="9" name="Slide Number Placeholder 8">
            <a:extLst>
              <a:ext uri="{FF2B5EF4-FFF2-40B4-BE49-F238E27FC236}">
                <a16:creationId xmlns:a16="http://schemas.microsoft.com/office/drawing/2014/main" id="{A31EA141-3C56-48C9-B1FB-183C363CC09E}"/>
              </a:ext>
            </a:extLst>
          </p:cNvPr>
          <p:cNvSpPr>
            <a:spLocks noGrp="1"/>
          </p:cNvSpPr>
          <p:nvPr>
            <p:ph type="sldNum" sz="quarter" idx="12"/>
          </p:nvPr>
        </p:nvSpPr>
        <p:spPr>
          <a:xfrm>
            <a:off x="8610600" y="6356350"/>
            <a:ext cx="2743200" cy="365125"/>
          </a:xfrm>
        </p:spPr>
        <p:txBody>
          <a:bodyPr/>
          <a:lstStyle/>
          <a:p>
            <a:fld id="{B5CEABB6-07DC-46E8-9B57-56EC44A396E5}" type="slidenum">
              <a:rPr lang="en-US" smtClean="0"/>
              <a:pPr/>
              <a:t>12</a:t>
            </a:fld>
            <a:endParaRPr lang="en-US" dirty="0"/>
          </a:p>
        </p:txBody>
      </p:sp>
      <p:pic>
        <p:nvPicPr>
          <p:cNvPr id="4" name="Picture Placeholder 3">
            <a:extLst>
              <a:ext uri="{FF2B5EF4-FFF2-40B4-BE49-F238E27FC236}">
                <a16:creationId xmlns:a16="http://schemas.microsoft.com/office/drawing/2014/main" id="{C169F764-3D7F-D400-A2B9-4CA6493FE942}"/>
              </a:ext>
            </a:extLst>
          </p:cNvPr>
          <p:cNvPicPr>
            <a:picLocks noGrp="1" noChangeAspect="1"/>
          </p:cNvPicPr>
          <p:nvPr>
            <p:ph type="pic" sz="quarter" idx="13"/>
          </p:nvPr>
        </p:nvPicPr>
        <p:blipFill>
          <a:blip r:embed="rId3"/>
          <a:srcRect l="23127" r="23127"/>
          <a:stretch>
            <a:fillRect/>
          </a:stretch>
        </p:blipFill>
        <p:spPr>
          <a:xfrm>
            <a:off x="1513366" y="1985168"/>
            <a:ext cx="2944813" cy="2887663"/>
          </a:xfrm>
          <a:prstGeom prst="rect">
            <a:avLst/>
          </a:prstGeom>
        </p:spPr>
      </p:pic>
    </p:spTree>
    <p:extLst>
      <p:ext uri="{BB962C8B-B14F-4D97-AF65-F5344CB8AC3E}">
        <p14:creationId xmlns:p14="http://schemas.microsoft.com/office/powerpoint/2010/main" val="9201739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AB001C-4309-2EE1-81EF-61344B870659}"/>
              </a:ext>
            </a:extLst>
          </p:cNvPr>
          <p:cNvSpPr>
            <a:spLocks noGrp="1"/>
          </p:cNvSpPr>
          <p:nvPr>
            <p:ph type="title"/>
          </p:nvPr>
        </p:nvSpPr>
        <p:spPr>
          <a:xfrm>
            <a:off x="1575209" y="412750"/>
            <a:ext cx="9986601" cy="1325563"/>
          </a:xfrm>
        </p:spPr>
        <p:txBody>
          <a:bodyPr>
            <a:normAutofit/>
          </a:bodyPr>
          <a:lstStyle/>
          <a:p>
            <a:pPr algn="ctr"/>
            <a:r>
              <a:rPr lang="en-US" sz="4800" b="1" dirty="0">
                <a:solidFill>
                  <a:schemeClr val="tx1"/>
                </a:solidFill>
                <a:latin typeface="Times New Roman" panose="02020603050405020304" pitchFamily="18" charset="0"/>
                <a:cs typeface="Times New Roman" panose="02020603050405020304" pitchFamily="18" charset="0"/>
              </a:rPr>
              <a:t>References</a:t>
            </a:r>
            <a:endParaRPr lang="en-US" sz="4200" b="1" dirty="0">
              <a:solidFill>
                <a:schemeClr val="tx1"/>
              </a:solidFill>
              <a:latin typeface="Times New Roman" panose="02020603050405020304" pitchFamily="18" charset="0"/>
              <a:cs typeface="Times New Roman" panose="02020603050405020304" pitchFamily="18" charset="0"/>
            </a:endParaRPr>
          </a:p>
        </p:txBody>
      </p:sp>
      <p:sp>
        <p:nvSpPr>
          <p:cNvPr id="35" name="Text Placeholder 34">
            <a:extLst>
              <a:ext uri="{FF2B5EF4-FFF2-40B4-BE49-F238E27FC236}">
                <a16:creationId xmlns:a16="http://schemas.microsoft.com/office/drawing/2014/main" id="{724C0540-3E3F-A28D-7A7F-7E0F427FCE4C}"/>
              </a:ext>
            </a:extLst>
          </p:cNvPr>
          <p:cNvSpPr>
            <a:spLocks noGrp="1"/>
          </p:cNvSpPr>
          <p:nvPr>
            <p:ph type="body" sz="quarter" idx="14"/>
          </p:nvPr>
        </p:nvSpPr>
        <p:spPr>
          <a:xfrm>
            <a:off x="1508692" y="1605776"/>
            <a:ext cx="7101908" cy="2477126"/>
          </a:xfrm>
        </p:spPr>
        <p:txBody>
          <a:bodyPr/>
          <a:lstStyle/>
          <a:p>
            <a:pPr marL="360045" marR="0" indent="-360045">
              <a:lnSpc>
                <a:spcPct val="200000"/>
              </a:lnSpc>
              <a:spcBef>
                <a:spcPts val="0"/>
              </a:spcBef>
              <a:spcAft>
                <a:spcPts val="0"/>
              </a:spcAft>
            </a:pPr>
            <a:r>
              <a:rPr lang="en-US" sz="1100" dirty="0" err="1">
                <a:effectLst/>
                <a:latin typeface="+mj-lt"/>
                <a:ea typeface="Times New Roman" panose="02020603050405020304" pitchFamily="18" charset="0"/>
                <a:cs typeface="Times New Roman" panose="02020603050405020304" pitchFamily="18" charset="0"/>
              </a:rPr>
              <a:t>Anasuri</a:t>
            </a:r>
            <a:r>
              <a:rPr lang="en-US" sz="1100" dirty="0">
                <a:effectLst/>
                <a:latin typeface="+mj-lt"/>
                <a:ea typeface="Times New Roman" panose="02020603050405020304" pitchFamily="18" charset="0"/>
                <a:cs typeface="Times New Roman" panose="02020603050405020304" pitchFamily="18" charset="0"/>
              </a:rPr>
              <a:t>, S. (2021). Moral development across lifespan: An inquiry into early beginnings and later variations. </a:t>
            </a:r>
            <a:r>
              <a:rPr lang="en-US" sz="1100" i="1" dirty="0">
                <a:effectLst/>
                <a:latin typeface="+mj-lt"/>
                <a:ea typeface="Times New Roman" panose="02020603050405020304" pitchFamily="18" charset="0"/>
                <a:cs typeface="Times New Roman" panose="02020603050405020304" pitchFamily="18" charset="0"/>
              </a:rPr>
              <a:t>Journal of Psychology &amp; Behavioral Science</a:t>
            </a:r>
            <a:r>
              <a:rPr lang="en-US" sz="1100" dirty="0">
                <a:effectLst/>
                <a:latin typeface="+mj-lt"/>
                <a:ea typeface="Times New Roman" panose="02020603050405020304" pitchFamily="18" charset="0"/>
                <a:cs typeface="Times New Roman" panose="02020603050405020304" pitchFamily="18" charset="0"/>
              </a:rPr>
              <a:t>, </a:t>
            </a:r>
            <a:r>
              <a:rPr lang="en-US" sz="1100" i="1" dirty="0">
                <a:effectLst/>
                <a:latin typeface="+mj-lt"/>
                <a:ea typeface="Times New Roman" panose="02020603050405020304" pitchFamily="18" charset="0"/>
                <a:cs typeface="Times New Roman" panose="02020603050405020304" pitchFamily="18" charset="0"/>
              </a:rPr>
              <a:t>9</a:t>
            </a:r>
            <a:r>
              <a:rPr lang="en-US" sz="1100" dirty="0">
                <a:effectLst/>
                <a:latin typeface="+mj-lt"/>
                <a:ea typeface="Times New Roman" panose="02020603050405020304" pitchFamily="18" charset="0"/>
                <a:cs typeface="Times New Roman" panose="02020603050405020304" pitchFamily="18" charset="0"/>
              </a:rPr>
              <a:t>(2). </a:t>
            </a:r>
            <a:r>
              <a:rPr lang="en-US" sz="1100" u="sng" dirty="0">
                <a:solidFill>
                  <a:srgbClr val="0563C1"/>
                </a:solidFill>
                <a:effectLst/>
                <a:latin typeface="+mj-lt"/>
                <a:ea typeface="Times New Roman" panose="02020603050405020304" pitchFamily="18" charset="0"/>
                <a:cs typeface="Times New Roman" panose="02020603050405020304" pitchFamily="18" charset="0"/>
                <a:hlinkClick r:id="rId3"/>
              </a:rPr>
              <a:t>https://doi.org/10.15640/jpbs.v9n2a8</a:t>
            </a:r>
            <a:r>
              <a:rPr lang="en-US" sz="1100" dirty="0">
                <a:effectLst/>
                <a:latin typeface="+mj-lt"/>
                <a:ea typeface="Times New Roman" panose="02020603050405020304" pitchFamily="18" charset="0"/>
                <a:cs typeface="Times New Roman" panose="02020603050405020304" pitchFamily="18" charset="0"/>
              </a:rPr>
              <a:t> </a:t>
            </a:r>
            <a:endParaRPr lang="en-US" sz="1100" dirty="0">
              <a:effectLst/>
              <a:latin typeface="+mj-lt"/>
              <a:ea typeface="Calibri" panose="020F0502020204030204" pitchFamily="34" charset="0"/>
              <a:cs typeface="Times New Roman" panose="02020603050405020304" pitchFamily="18" charset="0"/>
            </a:endParaRPr>
          </a:p>
          <a:p>
            <a:pPr marL="360045" marR="0" indent="-360045">
              <a:lnSpc>
                <a:spcPct val="200000"/>
              </a:lnSpc>
              <a:spcBef>
                <a:spcPts val="0"/>
              </a:spcBef>
              <a:spcAft>
                <a:spcPts val="0"/>
              </a:spcAft>
            </a:pPr>
            <a:r>
              <a:rPr lang="en-US" sz="1100" dirty="0" err="1">
                <a:effectLst/>
                <a:latin typeface="+mj-lt"/>
                <a:ea typeface="Times New Roman" panose="02020603050405020304" pitchFamily="18" charset="0"/>
                <a:cs typeface="Times New Roman" panose="02020603050405020304" pitchFamily="18" charset="0"/>
              </a:rPr>
              <a:t>Garrigan</a:t>
            </a:r>
            <a:r>
              <a:rPr lang="en-US" sz="1100" dirty="0">
                <a:effectLst/>
                <a:latin typeface="+mj-lt"/>
                <a:ea typeface="Times New Roman" panose="02020603050405020304" pitchFamily="18" charset="0"/>
                <a:cs typeface="Times New Roman" panose="02020603050405020304" pitchFamily="18" charset="0"/>
              </a:rPr>
              <a:t>, B., </a:t>
            </a:r>
            <a:r>
              <a:rPr lang="en-US" sz="1100" dirty="0" err="1">
                <a:effectLst/>
                <a:latin typeface="+mj-lt"/>
                <a:ea typeface="Times New Roman" panose="02020603050405020304" pitchFamily="18" charset="0"/>
                <a:cs typeface="Times New Roman" panose="02020603050405020304" pitchFamily="18" charset="0"/>
              </a:rPr>
              <a:t>Adlam</a:t>
            </a:r>
            <a:r>
              <a:rPr lang="en-US" sz="1100" dirty="0">
                <a:effectLst/>
                <a:latin typeface="+mj-lt"/>
                <a:ea typeface="Times New Roman" panose="02020603050405020304" pitchFamily="18" charset="0"/>
                <a:cs typeface="Times New Roman" panose="02020603050405020304" pitchFamily="18" charset="0"/>
              </a:rPr>
              <a:t>, A. L. R., &amp; Langdon, P. E. (2018). Moral decision-making and moral development: Toward an integrative framework. </a:t>
            </a:r>
            <a:r>
              <a:rPr lang="en-US" sz="1100" i="1" dirty="0">
                <a:effectLst/>
                <a:latin typeface="+mj-lt"/>
                <a:ea typeface="Times New Roman" panose="02020603050405020304" pitchFamily="18" charset="0"/>
                <a:cs typeface="Times New Roman" panose="02020603050405020304" pitchFamily="18" charset="0"/>
              </a:rPr>
              <a:t>Developmental Review</a:t>
            </a:r>
            <a:r>
              <a:rPr lang="en-US" sz="1100" dirty="0">
                <a:effectLst/>
                <a:latin typeface="+mj-lt"/>
                <a:ea typeface="Times New Roman" panose="02020603050405020304" pitchFamily="18" charset="0"/>
                <a:cs typeface="Times New Roman" panose="02020603050405020304" pitchFamily="18" charset="0"/>
              </a:rPr>
              <a:t>, </a:t>
            </a:r>
            <a:r>
              <a:rPr lang="en-US" sz="1100" i="1" dirty="0">
                <a:effectLst/>
                <a:latin typeface="+mj-lt"/>
                <a:ea typeface="Times New Roman" panose="02020603050405020304" pitchFamily="18" charset="0"/>
                <a:cs typeface="Times New Roman" panose="02020603050405020304" pitchFamily="18" charset="0"/>
              </a:rPr>
              <a:t>49</a:t>
            </a:r>
            <a:r>
              <a:rPr lang="en-US" sz="1100" dirty="0">
                <a:effectLst/>
                <a:latin typeface="+mj-lt"/>
                <a:ea typeface="Times New Roman" panose="02020603050405020304" pitchFamily="18" charset="0"/>
                <a:cs typeface="Times New Roman" panose="02020603050405020304" pitchFamily="18" charset="0"/>
              </a:rPr>
              <a:t>, 80–100. </a:t>
            </a:r>
            <a:r>
              <a:rPr lang="en-US" sz="1100" u="sng" dirty="0">
                <a:solidFill>
                  <a:srgbClr val="0563C1"/>
                </a:solidFill>
                <a:effectLst/>
                <a:latin typeface="+mj-lt"/>
                <a:ea typeface="Times New Roman" panose="02020603050405020304" pitchFamily="18" charset="0"/>
                <a:cs typeface="Times New Roman" panose="02020603050405020304" pitchFamily="18" charset="0"/>
                <a:hlinkClick r:id="rId4"/>
              </a:rPr>
              <a:t>https://doi.org/10.1016/j.dr.2018.06.001</a:t>
            </a:r>
            <a:r>
              <a:rPr lang="en-US" sz="1100" dirty="0">
                <a:effectLst/>
                <a:latin typeface="+mj-lt"/>
                <a:ea typeface="Times New Roman" panose="02020603050405020304" pitchFamily="18" charset="0"/>
                <a:cs typeface="Times New Roman" panose="02020603050405020304" pitchFamily="18" charset="0"/>
              </a:rPr>
              <a:t> </a:t>
            </a:r>
            <a:endParaRPr lang="en-US" sz="1100" dirty="0">
              <a:effectLst/>
              <a:latin typeface="+mj-lt"/>
              <a:ea typeface="Calibri" panose="020F0502020204030204" pitchFamily="34" charset="0"/>
              <a:cs typeface="Times New Roman" panose="02020603050405020304" pitchFamily="18" charset="0"/>
            </a:endParaRPr>
          </a:p>
          <a:p>
            <a:pPr marL="360045" marR="0" indent="-360045">
              <a:lnSpc>
                <a:spcPct val="200000"/>
              </a:lnSpc>
            </a:pPr>
            <a:r>
              <a:rPr lang="en-US" sz="1100" dirty="0">
                <a:effectLst/>
                <a:latin typeface="+mj-lt"/>
                <a:ea typeface="Times New Roman" panose="02020603050405020304" pitchFamily="18" charset="0"/>
              </a:rPr>
              <a:t>Kail, R. V., &amp; Cavanaugh, J. C. (2019). </a:t>
            </a:r>
            <a:r>
              <a:rPr lang="en-US" sz="1100" i="1" dirty="0">
                <a:effectLst/>
                <a:latin typeface="+mj-lt"/>
                <a:ea typeface="Times New Roman" panose="02020603050405020304" pitchFamily="18" charset="0"/>
              </a:rPr>
              <a:t>Human development life span view</a:t>
            </a:r>
            <a:r>
              <a:rPr lang="en-US" sz="1100" dirty="0">
                <a:effectLst/>
                <a:latin typeface="+mj-lt"/>
                <a:ea typeface="Times New Roman" panose="02020603050405020304" pitchFamily="18" charset="0"/>
              </a:rPr>
              <a:t> (9</a:t>
            </a:r>
            <a:r>
              <a:rPr lang="en-US" sz="1100" baseline="30000" dirty="0">
                <a:effectLst/>
                <a:latin typeface="+mj-lt"/>
                <a:ea typeface="Times New Roman" panose="02020603050405020304" pitchFamily="18" charset="0"/>
              </a:rPr>
              <a:t>th</a:t>
            </a:r>
            <a:r>
              <a:rPr lang="en-US" sz="1100" dirty="0">
                <a:effectLst/>
                <a:latin typeface="+mj-lt"/>
                <a:ea typeface="Times New Roman" panose="02020603050405020304" pitchFamily="18" charset="0"/>
              </a:rPr>
              <a:t> ed.). Cengage.</a:t>
            </a:r>
          </a:p>
          <a:p>
            <a:pPr marL="360045" marR="0" indent="-360045">
              <a:lnSpc>
                <a:spcPct val="200000"/>
              </a:lnSpc>
              <a:spcBef>
                <a:spcPts val="0"/>
              </a:spcBef>
              <a:spcAft>
                <a:spcPts val="0"/>
              </a:spcAft>
            </a:pPr>
            <a:r>
              <a:rPr lang="en-US" sz="1100" dirty="0" err="1">
                <a:effectLst/>
                <a:latin typeface="+mj-lt"/>
                <a:ea typeface="Times New Roman" panose="02020603050405020304" pitchFamily="18" charset="0"/>
                <a:cs typeface="Times New Roman" panose="02020603050405020304" pitchFamily="18" charset="0"/>
              </a:rPr>
              <a:t>Kor</a:t>
            </a:r>
            <a:r>
              <a:rPr lang="en-US" sz="1100" dirty="0">
                <a:effectLst/>
                <a:latin typeface="+mj-lt"/>
                <a:ea typeface="Times New Roman" panose="02020603050405020304" pitchFamily="18" charset="0"/>
                <a:cs typeface="Times New Roman" panose="02020603050405020304" pitchFamily="18" charset="0"/>
              </a:rPr>
              <a:t>, A., </a:t>
            </a:r>
            <a:r>
              <a:rPr lang="en-US" sz="1100" dirty="0" err="1">
                <a:effectLst/>
                <a:latin typeface="+mj-lt"/>
                <a:ea typeface="Times New Roman" panose="02020603050405020304" pitchFamily="18" charset="0"/>
                <a:cs typeface="Times New Roman" panose="02020603050405020304" pitchFamily="18" charset="0"/>
              </a:rPr>
              <a:t>Pirutinsky</a:t>
            </a:r>
            <a:r>
              <a:rPr lang="en-US" sz="1100" dirty="0">
                <a:effectLst/>
                <a:latin typeface="+mj-lt"/>
                <a:ea typeface="Times New Roman" panose="02020603050405020304" pitchFamily="18" charset="0"/>
                <a:cs typeface="Times New Roman" panose="02020603050405020304" pitchFamily="18" charset="0"/>
              </a:rPr>
              <a:t>, S., </a:t>
            </a:r>
            <a:r>
              <a:rPr lang="en-US" sz="1100" dirty="0" err="1">
                <a:effectLst/>
                <a:latin typeface="+mj-lt"/>
                <a:ea typeface="Times New Roman" panose="02020603050405020304" pitchFamily="18" charset="0"/>
                <a:cs typeface="Times New Roman" panose="02020603050405020304" pitchFamily="18" charset="0"/>
              </a:rPr>
              <a:t>Mikulincer</a:t>
            </a:r>
            <a:r>
              <a:rPr lang="en-US" sz="1100" dirty="0">
                <a:effectLst/>
                <a:latin typeface="+mj-lt"/>
                <a:ea typeface="Times New Roman" panose="02020603050405020304" pitchFamily="18" charset="0"/>
                <a:cs typeface="Times New Roman" panose="02020603050405020304" pitchFamily="18" charset="0"/>
              </a:rPr>
              <a:t>, M., </a:t>
            </a:r>
            <a:r>
              <a:rPr lang="en-US" sz="1100" dirty="0" err="1">
                <a:effectLst/>
                <a:latin typeface="+mj-lt"/>
                <a:ea typeface="Times New Roman" panose="02020603050405020304" pitchFamily="18" charset="0"/>
                <a:cs typeface="Times New Roman" panose="02020603050405020304" pitchFamily="18" charset="0"/>
              </a:rPr>
              <a:t>Shoshani</a:t>
            </a:r>
            <a:r>
              <a:rPr lang="en-US" sz="1100" dirty="0">
                <a:effectLst/>
                <a:latin typeface="+mj-lt"/>
                <a:ea typeface="Times New Roman" panose="02020603050405020304" pitchFamily="18" charset="0"/>
                <a:cs typeface="Times New Roman" panose="02020603050405020304" pitchFamily="18" charset="0"/>
              </a:rPr>
              <a:t>, A., &amp; Miller, L. (2019). A longitudinal study of spirituality, character strengths, subjective well-being, and </a:t>
            </a:r>
            <a:r>
              <a:rPr lang="en-US" sz="1100" dirty="0" err="1">
                <a:effectLst/>
                <a:latin typeface="+mj-lt"/>
                <a:ea typeface="Times New Roman" panose="02020603050405020304" pitchFamily="18" charset="0"/>
                <a:cs typeface="Times New Roman" panose="02020603050405020304" pitchFamily="18" charset="0"/>
              </a:rPr>
              <a:t>prosociality</a:t>
            </a:r>
            <a:r>
              <a:rPr lang="en-US" sz="1100" dirty="0">
                <a:effectLst/>
                <a:latin typeface="+mj-lt"/>
                <a:ea typeface="Times New Roman" panose="02020603050405020304" pitchFamily="18" charset="0"/>
                <a:cs typeface="Times New Roman" panose="02020603050405020304" pitchFamily="18" charset="0"/>
              </a:rPr>
              <a:t> in middle school adolescents. </a:t>
            </a:r>
            <a:r>
              <a:rPr lang="en-US" sz="1100" i="1" dirty="0">
                <a:effectLst/>
                <a:latin typeface="+mj-lt"/>
                <a:ea typeface="Times New Roman" panose="02020603050405020304" pitchFamily="18" charset="0"/>
                <a:cs typeface="Times New Roman" panose="02020603050405020304" pitchFamily="18" charset="0"/>
              </a:rPr>
              <a:t>Frontiers in Psychology</a:t>
            </a:r>
            <a:r>
              <a:rPr lang="en-US" sz="1100" dirty="0">
                <a:effectLst/>
                <a:latin typeface="+mj-lt"/>
                <a:ea typeface="Times New Roman" panose="02020603050405020304" pitchFamily="18" charset="0"/>
                <a:cs typeface="Times New Roman" panose="02020603050405020304" pitchFamily="18" charset="0"/>
              </a:rPr>
              <a:t>, </a:t>
            </a:r>
            <a:r>
              <a:rPr lang="en-US" sz="1100" i="1" dirty="0">
                <a:effectLst/>
                <a:latin typeface="+mj-lt"/>
                <a:ea typeface="Times New Roman" panose="02020603050405020304" pitchFamily="18" charset="0"/>
                <a:cs typeface="Times New Roman" panose="02020603050405020304" pitchFamily="18" charset="0"/>
              </a:rPr>
              <a:t>10</a:t>
            </a:r>
            <a:r>
              <a:rPr lang="en-US" sz="1100" dirty="0">
                <a:effectLst/>
                <a:latin typeface="+mj-lt"/>
                <a:ea typeface="Times New Roman" panose="02020603050405020304" pitchFamily="18" charset="0"/>
                <a:cs typeface="Times New Roman" panose="02020603050405020304" pitchFamily="18" charset="0"/>
              </a:rPr>
              <a:t>. </a:t>
            </a:r>
            <a:r>
              <a:rPr lang="en-US" sz="1100" u="sng" dirty="0">
                <a:solidFill>
                  <a:srgbClr val="0563C1"/>
                </a:solidFill>
                <a:effectLst/>
                <a:latin typeface="+mj-lt"/>
                <a:ea typeface="Times New Roman" panose="02020603050405020304" pitchFamily="18" charset="0"/>
                <a:cs typeface="Times New Roman" panose="02020603050405020304" pitchFamily="18" charset="0"/>
                <a:hlinkClick r:id="rId5"/>
              </a:rPr>
              <a:t>https://doi.org/10.3389/fpsyg.2019.00377</a:t>
            </a:r>
            <a:r>
              <a:rPr lang="en-US" sz="1100" dirty="0">
                <a:effectLst/>
                <a:latin typeface="+mj-lt"/>
                <a:ea typeface="Times New Roman" panose="02020603050405020304" pitchFamily="18" charset="0"/>
                <a:cs typeface="Times New Roman" panose="02020603050405020304" pitchFamily="18" charset="0"/>
              </a:rPr>
              <a:t> </a:t>
            </a:r>
            <a:endParaRPr lang="en-US" sz="1100" dirty="0">
              <a:effectLst/>
              <a:latin typeface="+mj-lt"/>
              <a:ea typeface="Calibri" panose="020F0502020204030204" pitchFamily="34" charset="0"/>
              <a:cs typeface="Times New Roman" panose="02020603050405020304" pitchFamily="18" charset="0"/>
            </a:endParaRPr>
          </a:p>
          <a:p>
            <a:pPr marL="360045" marR="0" indent="-360045">
              <a:lnSpc>
                <a:spcPct val="200000"/>
              </a:lnSpc>
              <a:spcBef>
                <a:spcPts val="0"/>
              </a:spcBef>
              <a:spcAft>
                <a:spcPts val="0"/>
              </a:spcAft>
            </a:pPr>
            <a:r>
              <a:rPr lang="en-US" sz="1100" i="1" dirty="0">
                <a:effectLst/>
                <a:latin typeface="+mj-lt"/>
                <a:ea typeface="Times New Roman" panose="02020603050405020304" pitchFamily="18" charset="0"/>
                <a:cs typeface="Times New Roman" panose="02020603050405020304" pitchFamily="18" charset="0"/>
              </a:rPr>
              <a:t>The Holy Bible </a:t>
            </a:r>
            <a:r>
              <a:rPr lang="en-US" sz="1100" dirty="0">
                <a:effectLst/>
                <a:latin typeface="+mj-lt"/>
                <a:ea typeface="Times New Roman" panose="02020603050405020304" pitchFamily="18" charset="0"/>
                <a:cs typeface="Times New Roman" panose="02020603050405020304" pitchFamily="18" charset="0"/>
              </a:rPr>
              <a:t>– Christian Standard Version. (2017). Holman Bible Publishers. </a:t>
            </a:r>
            <a:r>
              <a:rPr lang="en-US" sz="1100" u="sng" dirty="0">
                <a:solidFill>
                  <a:srgbClr val="0563C1"/>
                </a:solidFill>
                <a:effectLst/>
                <a:latin typeface="+mj-lt"/>
                <a:ea typeface="Times New Roman" panose="02020603050405020304" pitchFamily="18" charset="0"/>
                <a:cs typeface="Times New Roman" panose="02020603050405020304" pitchFamily="18" charset="0"/>
                <a:hlinkClick r:id="rId6"/>
              </a:rPr>
              <a:t>https://csbible.com/wp-content/uploads/2018/03/CSB_Pew_Bible_2nd_Printing.pdf</a:t>
            </a:r>
            <a:r>
              <a:rPr lang="en-US" sz="1100" dirty="0">
                <a:effectLst/>
                <a:latin typeface="+mj-lt"/>
                <a:ea typeface="Times New Roman" panose="02020603050405020304" pitchFamily="18" charset="0"/>
                <a:cs typeface="Times New Roman" panose="02020603050405020304" pitchFamily="18" charset="0"/>
              </a:rPr>
              <a:t> (Original work published 2004)</a:t>
            </a:r>
            <a:endParaRPr lang="en-US" sz="1100" dirty="0">
              <a:effectLst/>
              <a:latin typeface="+mj-lt"/>
              <a:ea typeface="Calibri" panose="020F0502020204030204" pitchFamily="34" charset="0"/>
              <a:cs typeface="Times New Roman" panose="02020603050405020304" pitchFamily="18" charset="0"/>
            </a:endParaRPr>
          </a:p>
          <a:p>
            <a:pPr marL="360045" marR="0" indent="-360045">
              <a:lnSpc>
                <a:spcPct val="200000"/>
              </a:lnSpc>
              <a:spcBef>
                <a:spcPts val="0"/>
              </a:spcBef>
              <a:spcAft>
                <a:spcPts val="0"/>
              </a:spcAft>
            </a:pPr>
            <a:r>
              <a:rPr lang="en-US" sz="1100" dirty="0">
                <a:effectLst/>
                <a:latin typeface="+mj-lt"/>
                <a:ea typeface="Times New Roman" panose="02020603050405020304" pitchFamily="18" charset="0"/>
                <a:cs typeface="Times New Roman" panose="02020603050405020304" pitchFamily="18" charset="0"/>
              </a:rPr>
              <a:t>Zhang, Q., &amp; Zhao, H. (2017). An analytical overview of Kohlberg’s theory of moral development in college moral education in Mainland China. </a:t>
            </a:r>
            <a:r>
              <a:rPr lang="en-US" sz="1100" i="1" dirty="0">
                <a:effectLst/>
                <a:latin typeface="+mj-lt"/>
                <a:ea typeface="Times New Roman" panose="02020603050405020304" pitchFamily="18" charset="0"/>
                <a:cs typeface="Times New Roman" panose="02020603050405020304" pitchFamily="18" charset="0"/>
              </a:rPr>
              <a:t>Open Journal of Social Sciences</a:t>
            </a:r>
            <a:r>
              <a:rPr lang="en-US" sz="1100" dirty="0">
                <a:effectLst/>
                <a:latin typeface="+mj-lt"/>
                <a:ea typeface="Times New Roman" panose="02020603050405020304" pitchFamily="18" charset="0"/>
                <a:cs typeface="Times New Roman" panose="02020603050405020304" pitchFamily="18" charset="0"/>
              </a:rPr>
              <a:t>, </a:t>
            </a:r>
            <a:r>
              <a:rPr lang="en-US" sz="1100" i="1" dirty="0">
                <a:effectLst/>
                <a:latin typeface="+mj-lt"/>
                <a:ea typeface="Times New Roman" panose="02020603050405020304" pitchFamily="18" charset="0"/>
                <a:cs typeface="Times New Roman" panose="02020603050405020304" pitchFamily="18" charset="0"/>
              </a:rPr>
              <a:t>05</a:t>
            </a:r>
            <a:r>
              <a:rPr lang="en-US" sz="1100" dirty="0">
                <a:effectLst/>
                <a:latin typeface="+mj-lt"/>
                <a:ea typeface="Times New Roman" panose="02020603050405020304" pitchFamily="18" charset="0"/>
                <a:cs typeface="Times New Roman" panose="02020603050405020304" pitchFamily="18" charset="0"/>
              </a:rPr>
              <a:t>(08), 151–160. </a:t>
            </a:r>
            <a:r>
              <a:rPr lang="en-US" sz="1100" u="sng" dirty="0">
                <a:solidFill>
                  <a:srgbClr val="0563C1"/>
                </a:solidFill>
                <a:effectLst/>
                <a:latin typeface="+mj-lt"/>
                <a:ea typeface="Times New Roman" panose="02020603050405020304" pitchFamily="18" charset="0"/>
                <a:cs typeface="Times New Roman" panose="02020603050405020304" pitchFamily="18" charset="0"/>
                <a:hlinkClick r:id="rId7"/>
              </a:rPr>
              <a:t>https://doi.org/10.4236/jss.2017.58012</a:t>
            </a:r>
            <a:r>
              <a:rPr lang="en-US" sz="1100" dirty="0">
                <a:effectLst/>
                <a:latin typeface="+mj-lt"/>
                <a:ea typeface="Times New Roman" panose="02020603050405020304" pitchFamily="18" charset="0"/>
                <a:cs typeface="Times New Roman" panose="02020603050405020304" pitchFamily="18" charset="0"/>
              </a:rPr>
              <a:t> </a:t>
            </a:r>
            <a:endParaRPr lang="en-US" sz="1100" dirty="0">
              <a:effectLst/>
              <a:latin typeface="+mj-lt"/>
              <a:ea typeface="Calibri" panose="020F0502020204030204" pitchFamily="34" charset="0"/>
              <a:cs typeface="Times New Roman" panose="02020603050405020304" pitchFamily="18" charset="0"/>
            </a:endParaRPr>
          </a:p>
        </p:txBody>
      </p:sp>
      <p:sp>
        <p:nvSpPr>
          <p:cNvPr id="3" name="Date Placeholder 2">
            <a:extLst>
              <a:ext uri="{FF2B5EF4-FFF2-40B4-BE49-F238E27FC236}">
                <a16:creationId xmlns:a16="http://schemas.microsoft.com/office/drawing/2014/main" id="{8D0E8EBB-A50C-7F63-785C-BDDA977BD68A}"/>
              </a:ext>
            </a:extLst>
          </p:cNvPr>
          <p:cNvSpPr>
            <a:spLocks noGrp="1"/>
          </p:cNvSpPr>
          <p:nvPr>
            <p:ph type="dt" sz="half" idx="10"/>
          </p:nvPr>
        </p:nvSpPr>
        <p:spPr/>
        <p:txBody>
          <a:bodyPr/>
          <a:lstStyle/>
          <a:p>
            <a:fld id="{F04E606A-E18B-46CC-A5F9-F599DE3357E7}" type="datetime1">
              <a:rPr lang="en-US" smtClean="0"/>
              <a:t>4/15/25</a:t>
            </a:fld>
            <a:endParaRPr lang="en-US" dirty="0"/>
          </a:p>
        </p:txBody>
      </p:sp>
      <p:sp>
        <p:nvSpPr>
          <p:cNvPr id="4" name="Slide Number Placeholder 3">
            <a:extLst>
              <a:ext uri="{FF2B5EF4-FFF2-40B4-BE49-F238E27FC236}">
                <a16:creationId xmlns:a16="http://schemas.microsoft.com/office/drawing/2014/main" id="{73C38C60-8281-C2B1-954C-8614A819CD3C}"/>
              </a:ext>
            </a:extLst>
          </p:cNvPr>
          <p:cNvSpPr>
            <a:spLocks noGrp="1"/>
          </p:cNvSpPr>
          <p:nvPr>
            <p:ph type="sldNum" sz="quarter" idx="12"/>
          </p:nvPr>
        </p:nvSpPr>
        <p:spPr/>
        <p:txBody>
          <a:bodyPr/>
          <a:lstStyle/>
          <a:p>
            <a:fld id="{B5CEABB6-07DC-46E8-9B57-56EC44A396E5}" type="slidenum">
              <a:rPr lang="en-US" smtClean="0"/>
              <a:t>13</a:t>
            </a:fld>
            <a:endParaRPr lang="en-US" dirty="0"/>
          </a:p>
        </p:txBody>
      </p:sp>
      <p:sp>
        <p:nvSpPr>
          <p:cNvPr id="5" name="Rectangle 4">
            <a:extLst>
              <a:ext uri="{FF2B5EF4-FFF2-40B4-BE49-F238E27FC236}">
                <a16:creationId xmlns:a16="http://schemas.microsoft.com/office/drawing/2014/main" id="{2A9AA618-E4AF-1907-E966-365D62B928AA}"/>
              </a:ext>
            </a:extLst>
          </p:cNvPr>
          <p:cNvSpPr/>
          <p:nvPr/>
        </p:nvSpPr>
        <p:spPr>
          <a:xfrm>
            <a:off x="0" y="6356350"/>
            <a:ext cx="12192000" cy="501650"/>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232343753"/>
      </p:ext>
    </p:extLst>
  </p:cSld>
  <p:clrMapOvr>
    <a:masterClrMapping/>
  </p:clrMapOvr>
</p:sld>
</file>

<file path=ppt/theme/theme1.xml><?xml version="1.0" encoding="utf-8"?>
<a:theme xmlns:a="http://schemas.openxmlformats.org/drawingml/2006/main" name="Custom">
  <a:themeElements>
    <a:clrScheme name="Custom 77">
      <a:dk1>
        <a:sysClr val="windowText" lastClr="000000"/>
      </a:dk1>
      <a:lt1>
        <a:sysClr val="window" lastClr="FFFFFF"/>
      </a:lt1>
      <a:dk2>
        <a:srgbClr val="44546A"/>
      </a:dk2>
      <a:lt2>
        <a:srgbClr val="E7E6E6"/>
      </a:lt2>
      <a:accent1>
        <a:srgbClr val="FFB09D"/>
      </a:accent1>
      <a:accent2>
        <a:srgbClr val="FFD7C7"/>
      </a:accent2>
      <a:accent3>
        <a:srgbClr val="FFE9E0"/>
      </a:accent3>
      <a:accent4>
        <a:srgbClr val="55736D"/>
      </a:accent4>
      <a:accent5>
        <a:srgbClr val="88A88E"/>
      </a:accent5>
      <a:accent6>
        <a:srgbClr val="E6FFFB"/>
      </a:accent6>
      <a:hlink>
        <a:srgbClr val="0563C1"/>
      </a:hlink>
      <a:folHlink>
        <a:srgbClr val="954F72"/>
      </a:folHlink>
    </a:clrScheme>
    <a:fontScheme name="Times New Roman-Arial">
      <a:majorFont>
        <a:latin typeface="Times New Roman" panose="02020603050405020304"/>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ight Pitch Deck_tm66722518_Win32_JB_SL_v3" id="{5E663E60-9241-454F-9D79-FA28B6B8E2E6}" vid="{C89703AC-DCB6-4757-83A4-6B2EB7B7FA6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1D7BF13958C64483E7E107A08507EA" ma:contentTypeVersion="3706" ma:contentTypeDescription="Create a new document." ma:contentTypeScope="" ma:versionID="27b9d429859bcb4cc95ca5b147d3168a">
  <xsd:schema xmlns:xsd="http://www.w3.org/2001/XMLSchema" xmlns:xs="http://www.w3.org/2001/XMLSchema" xmlns:p="http://schemas.microsoft.com/office/2006/metadata/properties" xmlns:ns1="http://schemas.microsoft.com/sharepoint/v3" xmlns:ns2="b457ba54-12e9-41a3-ab87-ffd5bc645430" xmlns:ns3="37d47695-dda2-48a2-87bc-2a1f7ac7fedc" targetNamespace="http://schemas.microsoft.com/office/2006/metadata/properties" ma:root="true" ma:fieldsID="1c82921937d1af28a735bf3437c860b8" ns1:_="" ns2:_="" ns3:_="">
    <xsd:import namespace="http://schemas.microsoft.com/sharepoint/v3"/>
    <xsd:import namespace="b457ba54-12e9-41a3-ab87-ffd5bc645430"/>
    <xsd:import namespace="37d47695-dda2-48a2-87bc-2a1f7ac7fed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1:_ip_UnifiedCompliancePolicyProperties" minOccurs="0"/>
                <xsd:element ref="ns1:_ip_UnifiedCompliancePolicyUIAction" minOccurs="0"/>
                <xsd:element ref="ns2:MediaServiceOCR"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3" nillable="true" ma:displayName="Unified Compliance Policy Properties" ma:hidden="true" ma:internalName="_ip_UnifiedCompliancePolicyProperties">
      <xsd:simpleType>
        <xsd:restriction base="dms:Note"/>
      </xsd:simpleType>
    </xsd:element>
    <xsd:element name="_ip_UnifiedCompliancePolicyUIAction" ma:index="1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57ba54-12e9-41a3-ab87-ffd5bc6454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f79346d-4f46-4bf1-b4df-486c6d391f3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d47695-dda2-48a2-87bc-2a1f7ac7fedc"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ebea8f4f-161d-469c-9cf2-f7071433846c}" ma:internalName="TaxCatchAll" ma:showField="CatchAllData" ma:web="37d47695-dda2-48a2-87bc-2a1f7ac7fe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37d47695-dda2-48a2-87bc-2a1f7ac7fedc" xsi:nil="true"/>
    <MediaServiceKeyPoints xmlns="b457ba54-12e9-41a3-ab87-ffd5bc645430" xsi:nil="true"/>
    <lcf76f155ced4ddcb4097134ff3c332f xmlns="b457ba54-12e9-41a3-ab87-ffd5bc64543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35B47C5-DD9D-4F04-A3C7-27A98B4EE3B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457ba54-12e9-41a3-ab87-ffd5bc645430"/>
    <ds:schemaRef ds:uri="37d47695-dda2-48a2-87bc-2a1f7ac7fe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BE6AE0A-D4B0-4A5B-9359-3C20E0AE6F61}">
  <ds:schemaRefs>
    <ds:schemaRef ds:uri="b3b59848-949a-4ed4-8036-feb011ce2b52"/>
    <ds:schemaRef ds:uri="http://schemas.microsoft.com/office/2006/documentManagement/types"/>
    <ds:schemaRef ds:uri="http://schemas.microsoft.com/sharepoint/v3"/>
    <ds:schemaRef ds:uri="http://schemas.microsoft.com/office/infopath/2007/PartnerControls"/>
    <ds:schemaRef ds:uri="http://www.w3.org/XML/1998/namespace"/>
    <ds:schemaRef ds:uri="http://schemas.openxmlformats.org/package/2006/metadata/core-properties"/>
    <ds:schemaRef ds:uri="http://purl.org/dc/elements/1.1/"/>
    <ds:schemaRef ds:uri="37d47695-dda2-48a2-87bc-2a1f7ac7fedc"/>
    <ds:schemaRef ds:uri="http://schemas.microsoft.com/office/2006/metadata/properties"/>
    <ds:schemaRef ds:uri="http://purl.org/dc/dcmitype/"/>
    <ds:schemaRef ds:uri="http://purl.org/dc/terms/"/>
    <ds:schemaRef ds:uri="b457ba54-12e9-41a3-ab87-ffd5bc645430"/>
  </ds:schemaRefs>
</ds:datastoreItem>
</file>

<file path=customXml/itemProps3.xml><?xml version="1.0" encoding="utf-8"?>
<ds:datastoreItem xmlns:ds="http://schemas.openxmlformats.org/officeDocument/2006/customXml" ds:itemID="{E0C88140-B977-44ED-8877-83D5BCE76393}">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{77AD7DF5-C33F-4E65-BC47-262C696601CC}tf66722518_win32</Template>
  <TotalTime>5988</TotalTime>
  <Words>2730</Words>
  <Application>Microsoft Macintosh PowerPoint</Application>
  <PresentationFormat>Widescreen</PresentationFormat>
  <Paragraphs>145</Paragraphs>
  <Slides>13</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Courier New</vt:lpstr>
      <vt:lpstr>Times New Roman</vt:lpstr>
      <vt:lpstr>Wingdings</vt:lpstr>
      <vt:lpstr>Custom</vt:lpstr>
      <vt:lpstr>Six Stages of Kohlberg</vt:lpstr>
      <vt:lpstr>Introduction</vt:lpstr>
      <vt:lpstr>Scenario</vt:lpstr>
      <vt:lpstr>Kohlberg’s Stage 1: Obedience and Punishment Orientation </vt:lpstr>
      <vt:lpstr>Kohlberg’s Stage 2: Individualism and Exchange</vt:lpstr>
      <vt:lpstr>Kohlberg’s Stage 3: Good Interpersonal Relationships </vt:lpstr>
      <vt:lpstr>Kohlberg’s Stage 4: Maintaining Social Order  </vt:lpstr>
      <vt:lpstr>Kohlberg’s Stage 5: Social Contract and Individual Rights </vt:lpstr>
      <vt:lpstr>Kohlberg’s Stage 6: Universal Ethical Principles </vt:lpstr>
      <vt:lpstr>Theories of Individual and Family Development Across the Lifespan</vt:lpstr>
      <vt:lpstr>Spiritual Development</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Six Stages of Kohlberg</dc:title>
  <dc:creator>Rebecca Richey</dc:creator>
  <cp:lastModifiedBy>Microsoft Office User</cp:lastModifiedBy>
  <cp:revision>3</cp:revision>
  <dcterms:created xsi:type="dcterms:W3CDTF">2024-02-26T20:52:38Z</dcterms:created>
  <dcterms:modified xsi:type="dcterms:W3CDTF">2025-04-19T18:49:25Z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0x010100911D7BF13958C64483E7E107A08507EA</vt:lpwstr>
  </property>
  <property fmtid="{D5CDD505-2E9C-101B-9397-08002B2CF9AE}" pid="3" name="MediaServiceImageTags">
    <vt:lpwstr/>
  </property>
</Properties>
</file>