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892"/>
    <p:restoredTop sz="94635"/>
  </p:normalViewPr>
  <p:slideViewPr>
    <p:cSldViewPr snapToGrid="0" snapToObjects="1">
      <p:cViewPr>
        <p:scale>
          <a:sx n="56" d="100"/>
          <a:sy n="56" d="100"/>
        </p:scale>
        <p:origin x="144" y="1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5.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29.svg"/><Relationship Id="rId5" Type="http://schemas.openxmlformats.org/officeDocument/2006/relationships/image" Target="../media/image28.png"/><Relationship Id="rId10" Type="http://schemas.openxmlformats.org/officeDocument/2006/relationships/image" Target="../media/image33.svg"/><Relationship Id="rId4" Type="http://schemas.openxmlformats.org/officeDocument/2006/relationships/image" Target="../media/image27.svg"/><Relationship Id="rId9" Type="http://schemas.openxmlformats.org/officeDocument/2006/relationships/image" Target="../media/image32.png"/></Relationships>
</file>

<file path=ppt/diagrams/_rels/data6.xml.rels><?xml version="1.0" encoding="UTF-8" standalone="yes"?>
<Relationships xmlns="http://schemas.openxmlformats.org/package/2006/relationships"><Relationship Id="rId8" Type="http://schemas.openxmlformats.org/officeDocument/2006/relationships/image" Target="../media/image45.svg"/><Relationship Id="rId3" Type="http://schemas.openxmlformats.org/officeDocument/2006/relationships/image" Target="../media/image40.png"/><Relationship Id="rId7" Type="http://schemas.openxmlformats.org/officeDocument/2006/relationships/image" Target="../media/image44.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3.svg"/><Relationship Id="rId5" Type="http://schemas.openxmlformats.org/officeDocument/2006/relationships/image" Target="../media/image42.png"/><Relationship Id="rId10" Type="http://schemas.openxmlformats.org/officeDocument/2006/relationships/image" Target="../media/image47.svg"/><Relationship Id="rId4" Type="http://schemas.openxmlformats.org/officeDocument/2006/relationships/image" Target="../media/image41.svg"/><Relationship Id="rId9" Type="http://schemas.openxmlformats.org/officeDocument/2006/relationships/image" Target="../media/image46.png"/></Relationships>
</file>

<file path=ppt/diagrams/_rels/data8.xml.rels><?xml version="1.0" encoding="UTF-8" standalone="yes"?>
<Relationships xmlns="http://schemas.openxmlformats.org/package/2006/relationships"><Relationship Id="rId8" Type="http://schemas.openxmlformats.org/officeDocument/2006/relationships/image" Target="../media/image54.svg"/><Relationship Id="rId3" Type="http://schemas.openxmlformats.org/officeDocument/2006/relationships/image" Target="../media/image49.png"/><Relationship Id="rId7" Type="http://schemas.openxmlformats.org/officeDocument/2006/relationships/image" Target="../media/image53.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diagrams/_rels/data9.xml.rels><?xml version="1.0" encoding="UTF-8" standalone="yes"?>
<Relationships xmlns="http://schemas.openxmlformats.org/package/2006/relationships"><Relationship Id="rId8" Type="http://schemas.openxmlformats.org/officeDocument/2006/relationships/image" Target="../media/image62.svg"/><Relationship Id="rId3" Type="http://schemas.openxmlformats.org/officeDocument/2006/relationships/image" Target="../media/image57.png"/><Relationship Id="rId7" Type="http://schemas.openxmlformats.org/officeDocument/2006/relationships/image" Target="../media/image61.png"/><Relationship Id="rId2" Type="http://schemas.openxmlformats.org/officeDocument/2006/relationships/image" Target="../media/image56.svg"/><Relationship Id="rId1" Type="http://schemas.openxmlformats.org/officeDocument/2006/relationships/image" Target="../media/image55.png"/><Relationship Id="rId6" Type="http://schemas.openxmlformats.org/officeDocument/2006/relationships/image" Target="../media/image60.svg"/><Relationship Id="rId5" Type="http://schemas.openxmlformats.org/officeDocument/2006/relationships/image" Target="../media/image59.png"/><Relationship Id="rId4" Type="http://schemas.openxmlformats.org/officeDocument/2006/relationships/image" Target="../media/image58.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5.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29.svg"/><Relationship Id="rId5" Type="http://schemas.openxmlformats.org/officeDocument/2006/relationships/image" Target="../media/image28.png"/><Relationship Id="rId10" Type="http://schemas.openxmlformats.org/officeDocument/2006/relationships/image" Target="../media/image33.svg"/><Relationship Id="rId4" Type="http://schemas.openxmlformats.org/officeDocument/2006/relationships/image" Target="../media/image27.svg"/><Relationship Id="rId9" Type="http://schemas.openxmlformats.org/officeDocument/2006/relationships/image" Target="../media/image32.png"/></Relationships>
</file>

<file path=ppt/diagrams/_rels/drawing6.xml.rels><?xml version="1.0" encoding="UTF-8" standalone="yes"?>
<Relationships xmlns="http://schemas.openxmlformats.org/package/2006/relationships"><Relationship Id="rId8" Type="http://schemas.openxmlformats.org/officeDocument/2006/relationships/image" Target="../media/image45.svg"/><Relationship Id="rId3" Type="http://schemas.openxmlformats.org/officeDocument/2006/relationships/image" Target="../media/image40.png"/><Relationship Id="rId7" Type="http://schemas.openxmlformats.org/officeDocument/2006/relationships/image" Target="../media/image44.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3.svg"/><Relationship Id="rId5" Type="http://schemas.openxmlformats.org/officeDocument/2006/relationships/image" Target="../media/image42.png"/><Relationship Id="rId10" Type="http://schemas.openxmlformats.org/officeDocument/2006/relationships/image" Target="../media/image47.svg"/><Relationship Id="rId4" Type="http://schemas.openxmlformats.org/officeDocument/2006/relationships/image" Target="../media/image41.svg"/><Relationship Id="rId9" Type="http://schemas.openxmlformats.org/officeDocument/2006/relationships/image" Target="../media/image46.png"/></Relationships>
</file>

<file path=ppt/diagrams/_rels/drawing8.xml.rels><?xml version="1.0" encoding="UTF-8" standalone="yes"?>
<Relationships xmlns="http://schemas.openxmlformats.org/package/2006/relationships"><Relationship Id="rId8" Type="http://schemas.openxmlformats.org/officeDocument/2006/relationships/image" Target="../media/image54.svg"/><Relationship Id="rId3" Type="http://schemas.openxmlformats.org/officeDocument/2006/relationships/image" Target="../media/image49.png"/><Relationship Id="rId7" Type="http://schemas.openxmlformats.org/officeDocument/2006/relationships/image" Target="../media/image53.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diagrams/_rels/drawing9.xml.rels><?xml version="1.0" encoding="UTF-8" standalone="yes"?>
<Relationships xmlns="http://schemas.openxmlformats.org/package/2006/relationships"><Relationship Id="rId8" Type="http://schemas.openxmlformats.org/officeDocument/2006/relationships/image" Target="../media/image62.svg"/><Relationship Id="rId3" Type="http://schemas.openxmlformats.org/officeDocument/2006/relationships/image" Target="../media/image57.png"/><Relationship Id="rId7" Type="http://schemas.openxmlformats.org/officeDocument/2006/relationships/image" Target="../media/image61.png"/><Relationship Id="rId2" Type="http://schemas.openxmlformats.org/officeDocument/2006/relationships/image" Target="../media/image56.svg"/><Relationship Id="rId1" Type="http://schemas.openxmlformats.org/officeDocument/2006/relationships/image" Target="../media/image55.png"/><Relationship Id="rId6" Type="http://schemas.openxmlformats.org/officeDocument/2006/relationships/image" Target="../media/image60.svg"/><Relationship Id="rId5" Type="http://schemas.openxmlformats.org/officeDocument/2006/relationships/image" Target="../media/image59.png"/><Relationship Id="rId4" Type="http://schemas.openxmlformats.org/officeDocument/2006/relationships/image" Target="../media/image5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D2B1BD30-87DA-41D2-8629-36624D2A21A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539976D7-4178-440C-9E04-F1E8BBD9CC4F}">
      <dgm:prSet/>
      <dgm:spPr/>
      <dgm:t>
        <a:bodyPr/>
        <a:lstStyle/>
        <a:p>
          <a:r>
            <a:rPr lang="en-US" baseline="0" dirty="0"/>
            <a:t>Widely used and empirically supported psychological assessment (</a:t>
          </a:r>
          <a:r>
            <a:rPr lang="en-US" baseline="0" dirty="0" err="1"/>
            <a:t>Groth-Marnat</a:t>
          </a:r>
          <a:r>
            <a:rPr lang="en-US" baseline="0" dirty="0"/>
            <a:t> &amp; Wright, 2016)</a:t>
          </a:r>
          <a:endParaRPr lang="en-US" dirty="0"/>
        </a:p>
      </dgm:t>
    </dgm:pt>
    <dgm:pt modelId="{885C765E-0183-4AAF-A604-27598CCF85FE}" type="parTrans" cxnId="{765690E5-7F8E-4ED9-8455-7406373A9844}">
      <dgm:prSet/>
      <dgm:spPr/>
      <dgm:t>
        <a:bodyPr/>
        <a:lstStyle/>
        <a:p>
          <a:endParaRPr lang="en-US"/>
        </a:p>
      </dgm:t>
    </dgm:pt>
    <dgm:pt modelId="{D1D0FC29-272D-45FB-88AA-AA0CD99D7FB3}" type="sibTrans" cxnId="{765690E5-7F8E-4ED9-8455-7406373A9844}">
      <dgm:prSet/>
      <dgm:spPr/>
      <dgm:t>
        <a:bodyPr/>
        <a:lstStyle/>
        <a:p>
          <a:endParaRPr lang="en-US"/>
        </a:p>
      </dgm:t>
    </dgm:pt>
    <dgm:pt modelId="{B57A321C-B076-4337-A1CA-87FBA8A67B4A}">
      <dgm:prSet/>
      <dgm:spPr/>
      <dgm:t>
        <a:bodyPr/>
        <a:lstStyle/>
        <a:p>
          <a:r>
            <a:rPr lang="en-US" baseline="0"/>
            <a:t>Designed for adult clinical and forensic populations</a:t>
          </a:r>
          <a:endParaRPr lang="en-US"/>
        </a:p>
      </dgm:t>
    </dgm:pt>
    <dgm:pt modelId="{52F75181-F088-43F1-BF2B-41D886BE0E3A}" type="parTrans" cxnId="{292EEAD5-6824-4249-AB66-38C2B91F06E1}">
      <dgm:prSet/>
      <dgm:spPr/>
      <dgm:t>
        <a:bodyPr/>
        <a:lstStyle/>
        <a:p>
          <a:endParaRPr lang="en-US"/>
        </a:p>
      </dgm:t>
    </dgm:pt>
    <dgm:pt modelId="{B98609FD-405B-4E32-9677-C75B80EC3CC3}" type="sibTrans" cxnId="{292EEAD5-6824-4249-AB66-38C2B91F06E1}">
      <dgm:prSet/>
      <dgm:spPr/>
      <dgm:t>
        <a:bodyPr/>
        <a:lstStyle/>
        <a:p>
          <a:endParaRPr lang="en-US"/>
        </a:p>
      </dgm:t>
    </dgm:pt>
    <dgm:pt modelId="{75D47B69-9582-4713-8FC4-B810C946CBF8}">
      <dgm:prSet/>
      <dgm:spPr/>
      <dgm:t>
        <a:bodyPr/>
        <a:lstStyle/>
        <a:p>
          <a:r>
            <a:rPr lang="en-US" baseline="0"/>
            <a:t>Assesses personality, psychopathology, and symptom patterns</a:t>
          </a:r>
          <a:endParaRPr lang="en-US"/>
        </a:p>
      </dgm:t>
    </dgm:pt>
    <dgm:pt modelId="{409061A8-C434-4EA5-B8D5-8C7F7A4D997B}" type="parTrans" cxnId="{A3A1FF7C-E425-4B97-AC7C-946E29C420D1}">
      <dgm:prSet/>
      <dgm:spPr/>
      <dgm:t>
        <a:bodyPr/>
        <a:lstStyle/>
        <a:p>
          <a:endParaRPr lang="en-US"/>
        </a:p>
      </dgm:t>
    </dgm:pt>
    <dgm:pt modelId="{D7388149-594C-48B8-8087-22D63E45F725}" type="sibTrans" cxnId="{A3A1FF7C-E425-4B97-AC7C-946E29C420D1}">
      <dgm:prSet/>
      <dgm:spPr/>
      <dgm:t>
        <a:bodyPr/>
        <a:lstStyle/>
        <a:p>
          <a:endParaRPr lang="en-US"/>
        </a:p>
      </dgm:t>
    </dgm:pt>
    <dgm:pt modelId="{E49040DC-7B53-4064-890C-46973DF16A1E}">
      <dgm:prSet/>
      <dgm:spPr/>
      <dgm:t>
        <a:bodyPr/>
        <a:lstStyle/>
        <a:p>
          <a:r>
            <a:rPr lang="en-US" baseline="0"/>
            <a:t>Used to support diagnosis, risk assessment, and treatment planning</a:t>
          </a:r>
          <a:endParaRPr lang="en-US"/>
        </a:p>
      </dgm:t>
    </dgm:pt>
    <dgm:pt modelId="{18D62F08-46FC-4103-82BF-F58B4CE42584}" type="parTrans" cxnId="{DE4145B1-C850-4F3C-956D-081C87267B65}">
      <dgm:prSet/>
      <dgm:spPr/>
      <dgm:t>
        <a:bodyPr/>
        <a:lstStyle/>
        <a:p>
          <a:endParaRPr lang="en-US"/>
        </a:p>
      </dgm:t>
    </dgm:pt>
    <dgm:pt modelId="{F740120A-B94C-46F5-8FCE-CCAD6DC92FA0}" type="sibTrans" cxnId="{DE4145B1-C850-4F3C-956D-081C87267B65}">
      <dgm:prSet/>
      <dgm:spPr/>
      <dgm:t>
        <a:bodyPr/>
        <a:lstStyle/>
        <a:p>
          <a:endParaRPr lang="en-US"/>
        </a:p>
      </dgm:t>
    </dgm:pt>
    <dgm:pt modelId="{4BFC565E-E659-614D-BC23-374BBD5857C9}" type="pres">
      <dgm:prSet presAssocID="{D2B1BD30-87DA-41D2-8629-36624D2A21A4}" presName="hierChild1" presStyleCnt="0">
        <dgm:presLayoutVars>
          <dgm:chPref val="1"/>
          <dgm:dir/>
          <dgm:animOne val="branch"/>
          <dgm:animLvl val="lvl"/>
          <dgm:resizeHandles/>
        </dgm:presLayoutVars>
      </dgm:prSet>
      <dgm:spPr/>
    </dgm:pt>
    <dgm:pt modelId="{5426E49D-86CE-4145-B3AB-809247A082C0}" type="pres">
      <dgm:prSet presAssocID="{539976D7-4178-440C-9E04-F1E8BBD9CC4F}" presName="hierRoot1" presStyleCnt="0"/>
      <dgm:spPr/>
    </dgm:pt>
    <dgm:pt modelId="{7A0B0CEE-95A1-C648-96FD-A7ED5F484387}" type="pres">
      <dgm:prSet presAssocID="{539976D7-4178-440C-9E04-F1E8BBD9CC4F}" presName="composite" presStyleCnt="0"/>
      <dgm:spPr/>
    </dgm:pt>
    <dgm:pt modelId="{9C0ABB2C-ACF5-AE4E-A1BB-35B2B499B6C8}" type="pres">
      <dgm:prSet presAssocID="{539976D7-4178-440C-9E04-F1E8BBD9CC4F}" presName="background" presStyleLbl="node0" presStyleIdx="0" presStyleCnt="4"/>
      <dgm:spPr/>
    </dgm:pt>
    <dgm:pt modelId="{524FE6BD-12AB-6149-B8D2-9594127B3789}" type="pres">
      <dgm:prSet presAssocID="{539976D7-4178-440C-9E04-F1E8BBD9CC4F}" presName="text" presStyleLbl="fgAcc0" presStyleIdx="0" presStyleCnt="4">
        <dgm:presLayoutVars>
          <dgm:chPref val="3"/>
        </dgm:presLayoutVars>
      </dgm:prSet>
      <dgm:spPr/>
    </dgm:pt>
    <dgm:pt modelId="{195D20BA-F7CE-564C-B1C1-30AFED96DD09}" type="pres">
      <dgm:prSet presAssocID="{539976D7-4178-440C-9E04-F1E8BBD9CC4F}" presName="hierChild2" presStyleCnt="0"/>
      <dgm:spPr/>
    </dgm:pt>
    <dgm:pt modelId="{63882B8E-C0EB-8049-8ADF-3C66C7B0A2A4}" type="pres">
      <dgm:prSet presAssocID="{B57A321C-B076-4337-A1CA-87FBA8A67B4A}" presName="hierRoot1" presStyleCnt="0"/>
      <dgm:spPr/>
    </dgm:pt>
    <dgm:pt modelId="{09F908B2-F6A1-D749-9712-C6BA772E6298}" type="pres">
      <dgm:prSet presAssocID="{B57A321C-B076-4337-A1CA-87FBA8A67B4A}" presName="composite" presStyleCnt="0"/>
      <dgm:spPr/>
    </dgm:pt>
    <dgm:pt modelId="{FFB4999A-2E7B-AF4C-A129-1057F93212F7}" type="pres">
      <dgm:prSet presAssocID="{B57A321C-B076-4337-A1CA-87FBA8A67B4A}" presName="background" presStyleLbl="node0" presStyleIdx="1" presStyleCnt="4"/>
      <dgm:spPr/>
    </dgm:pt>
    <dgm:pt modelId="{8E309D09-7127-924E-8E69-77D042EF22D7}" type="pres">
      <dgm:prSet presAssocID="{B57A321C-B076-4337-A1CA-87FBA8A67B4A}" presName="text" presStyleLbl="fgAcc0" presStyleIdx="1" presStyleCnt="4">
        <dgm:presLayoutVars>
          <dgm:chPref val="3"/>
        </dgm:presLayoutVars>
      </dgm:prSet>
      <dgm:spPr/>
    </dgm:pt>
    <dgm:pt modelId="{2C5AE1F4-4C25-CE4A-8441-6A720A4333C6}" type="pres">
      <dgm:prSet presAssocID="{B57A321C-B076-4337-A1CA-87FBA8A67B4A}" presName="hierChild2" presStyleCnt="0"/>
      <dgm:spPr/>
    </dgm:pt>
    <dgm:pt modelId="{58A246D1-4783-EE47-A91D-79286B9862C9}" type="pres">
      <dgm:prSet presAssocID="{75D47B69-9582-4713-8FC4-B810C946CBF8}" presName="hierRoot1" presStyleCnt="0"/>
      <dgm:spPr/>
    </dgm:pt>
    <dgm:pt modelId="{0729B3BD-A27B-C943-8818-E235B3F6B7D1}" type="pres">
      <dgm:prSet presAssocID="{75D47B69-9582-4713-8FC4-B810C946CBF8}" presName="composite" presStyleCnt="0"/>
      <dgm:spPr/>
    </dgm:pt>
    <dgm:pt modelId="{F2C494B3-2726-CE44-A22C-6DEE1A6D735B}" type="pres">
      <dgm:prSet presAssocID="{75D47B69-9582-4713-8FC4-B810C946CBF8}" presName="background" presStyleLbl="node0" presStyleIdx="2" presStyleCnt="4"/>
      <dgm:spPr/>
    </dgm:pt>
    <dgm:pt modelId="{AFC5B845-F35C-D947-AAA8-28763DCE1D47}" type="pres">
      <dgm:prSet presAssocID="{75D47B69-9582-4713-8FC4-B810C946CBF8}" presName="text" presStyleLbl="fgAcc0" presStyleIdx="2" presStyleCnt="4">
        <dgm:presLayoutVars>
          <dgm:chPref val="3"/>
        </dgm:presLayoutVars>
      </dgm:prSet>
      <dgm:spPr/>
    </dgm:pt>
    <dgm:pt modelId="{0ECBBFCA-1F51-D34E-9AF5-09924CC9E623}" type="pres">
      <dgm:prSet presAssocID="{75D47B69-9582-4713-8FC4-B810C946CBF8}" presName="hierChild2" presStyleCnt="0"/>
      <dgm:spPr/>
    </dgm:pt>
    <dgm:pt modelId="{48911380-DCD2-BA45-A55D-64D629F7A209}" type="pres">
      <dgm:prSet presAssocID="{E49040DC-7B53-4064-890C-46973DF16A1E}" presName="hierRoot1" presStyleCnt="0"/>
      <dgm:spPr/>
    </dgm:pt>
    <dgm:pt modelId="{0BAB9236-A5DB-9443-97CD-648A907932B8}" type="pres">
      <dgm:prSet presAssocID="{E49040DC-7B53-4064-890C-46973DF16A1E}" presName="composite" presStyleCnt="0"/>
      <dgm:spPr/>
    </dgm:pt>
    <dgm:pt modelId="{328EB0CF-A42B-8F40-B9CA-54E224B7BDEA}" type="pres">
      <dgm:prSet presAssocID="{E49040DC-7B53-4064-890C-46973DF16A1E}" presName="background" presStyleLbl="node0" presStyleIdx="3" presStyleCnt="4"/>
      <dgm:spPr/>
    </dgm:pt>
    <dgm:pt modelId="{D263D8F9-1B3B-A14C-9E24-D4A7B7D15A97}" type="pres">
      <dgm:prSet presAssocID="{E49040DC-7B53-4064-890C-46973DF16A1E}" presName="text" presStyleLbl="fgAcc0" presStyleIdx="3" presStyleCnt="4">
        <dgm:presLayoutVars>
          <dgm:chPref val="3"/>
        </dgm:presLayoutVars>
      </dgm:prSet>
      <dgm:spPr/>
    </dgm:pt>
    <dgm:pt modelId="{DA3D61E8-3DB6-EF49-8C23-7B3A8B914FF4}" type="pres">
      <dgm:prSet presAssocID="{E49040DC-7B53-4064-890C-46973DF16A1E}" presName="hierChild2" presStyleCnt="0"/>
      <dgm:spPr/>
    </dgm:pt>
  </dgm:ptLst>
  <dgm:cxnLst>
    <dgm:cxn modelId="{A3A1FF7C-E425-4B97-AC7C-946E29C420D1}" srcId="{D2B1BD30-87DA-41D2-8629-36624D2A21A4}" destId="{75D47B69-9582-4713-8FC4-B810C946CBF8}" srcOrd="2" destOrd="0" parTransId="{409061A8-C434-4EA5-B8D5-8C7F7A4D997B}" sibTransId="{D7388149-594C-48B8-8087-22D63E45F725}"/>
    <dgm:cxn modelId="{8B6D808A-DEF2-2349-B524-95338FF680E3}" type="presOf" srcId="{75D47B69-9582-4713-8FC4-B810C946CBF8}" destId="{AFC5B845-F35C-D947-AAA8-28763DCE1D47}" srcOrd="0" destOrd="0" presId="urn:microsoft.com/office/officeart/2005/8/layout/hierarchy1"/>
    <dgm:cxn modelId="{F31B3A91-0544-9646-BEFF-742E878938AC}" type="presOf" srcId="{B57A321C-B076-4337-A1CA-87FBA8A67B4A}" destId="{8E309D09-7127-924E-8E69-77D042EF22D7}" srcOrd="0" destOrd="0" presId="urn:microsoft.com/office/officeart/2005/8/layout/hierarchy1"/>
    <dgm:cxn modelId="{85DC63A9-9D2D-014C-9969-1D9DE9E65832}" type="presOf" srcId="{E49040DC-7B53-4064-890C-46973DF16A1E}" destId="{D263D8F9-1B3B-A14C-9E24-D4A7B7D15A97}" srcOrd="0" destOrd="0" presId="urn:microsoft.com/office/officeart/2005/8/layout/hierarchy1"/>
    <dgm:cxn modelId="{573811AF-A642-7D4D-9181-1361ABAA4DFF}" type="presOf" srcId="{D2B1BD30-87DA-41D2-8629-36624D2A21A4}" destId="{4BFC565E-E659-614D-BC23-374BBD5857C9}" srcOrd="0" destOrd="0" presId="urn:microsoft.com/office/officeart/2005/8/layout/hierarchy1"/>
    <dgm:cxn modelId="{DE4145B1-C850-4F3C-956D-081C87267B65}" srcId="{D2B1BD30-87DA-41D2-8629-36624D2A21A4}" destId="{E49040DC-7B53-4064-890C-46973DF16A1E}" srcOrd="3" destOrd="0" parTransId="{18D62F08-46FC-4103-82BF-F58B4CE42584}" sibTransId="{F740120A-B94C-46F5-8FCE-CCAD6DC92FA0}"/>
    <dgm:cxn modelId="{DA9298D4-4B64-474B-BE13-D7234ECD8FF4}" type="presOf" srcId="{539976D7-4178-440C-9E04-F1E8BBD9CC4F}" destId="{524FE6BD-12AB-6149-B8D2-9594127B3789}" srcOrd="0" destOrd="0" presId="urn:microsoft.com/office/officeart/2005/8/layout/hierarchy1"/>
    <dgm:cxn modelId="{292EEAD5-6824-4249-AB66-38C2B91F06E1}" srcId="{D2B1BD30-87DA-41D2-8629-36624D2A21A4}" destId="{B57A321C-B076-4337-A1CA-87FBA8A67B4A}" srcOrd="1" destOrd="0" parTransId="{52F75181-F088-43F1-BF2B-41D886BE0E3A}" sibTransId="{B98609FD-405B-4E32-9677-C75B80EC3CC3}"/>
    <dgm:cxn modelId="{765690E5-7F8E-4ED9-8455-7406373A9844}" srcId="{D2B1BD30-87DA-41D2-8629-36624D2A21A4}" destId="{539976D7-4178-440C-9E04-F1E8BBD9CC4F}" srcOrd="0" destOrd="0" parTransId="{885C765E-0183-4AAF-A604-27598CCF85FE}" sibTransId="{D1D0FC29-272D-45FB-88AA-AA0CD99D7FB3}"/>
    <dgm:cxn modelId="{BD460BC1-BB82-5349-A58A-C202ED1BC490}" type="presParOf" srcId="{4BFC565E-E659-614D-BC23-374BBD5857C9}" destId="{5426E49D-86CE-4145-B3AB-809247A082C0}" srcOrd="0" destOrd="0" presId="urn:microsoft.com/office/officeart/2005/8/layout/hierarchy1"/>
    <dgm:cxn modelId="{C3FCC93C-18A2-C545-B497-945EB1DC5CF3}" type="presParOf" srcId="{5426E49D-86CE-4145-B3AB-809247A082C0}" destId="{7A0B0CEE-95A1-C648-96FD-A7ED5F484387}" srcOrd="0" destOrd="0" presId="urn:microsoft.com/office/officeart/2005/8/layout/hierarchy1"/>
    <dgm:cxn modelId="{B30FDB66-6B84-6746-B169-23AB2CE3F64E}" type="presParOf" srcId="{7A0B0CEE-95A1-C648-96FD-A7ED5F484387}" destId="{9C0ABB2C-ACF5-AE4E-A1BB-35B2B499B6C8}" srcOrd="0" destOrd="0" presId="urn:microsoft.com/office/officeart/2005/8/layout/hierarchy1"/>
    <dgm:cxn modelId="{5A4500F3-7022-1D4B-8A45-AB4C8D11CC18}" type="presParOf" srcId="{7A0B0CEE-95A1-C648-96FD-A7ED5F484387}" destId="{524FE6BD-12AB-6149-B8D2-9594127B3789}" srcOrd="1" destOrd="0" presId="urn:microsoft.com/office/officeart/2005/8/layout/hierarchy1"/>
    <dgm:cxn modelId="{AB43EEF7-783C-724E-A346-DBD4BCBEA227}" type="presParOf" srcId="{5426E49D-86CE-4145-B3AB-809247A082C0}" destId="{195D20BA-F7CE-564C-B1C1-30AFED96DD09}" srcOrd="1" destOrd="0" presId="urn:microsoft.com/office/officeart/2005/8/layout/hierarchy1"/>
    <dgm:cxn modelId="{293EB740-E309-5841-863C-365CA0450D6E}" type="presParOf" srcId="{4BFC565E-E659-614D-BC23-374BBD5857C9}" destId="{63882B8E-C0EB-8049-8ADF-3C66C7B0A2A4}" srcOrd="1" destOrd="0" presId="urn:microsoft.com/office/officeart/2005/8/layout/hierarchy1"/>
    <dgm:cxn modelId="{5E7BB8D2-1C74-444F-9B1C-564C5544116E}" type="presParOf" srcId="{63882B8E-C0EB-8049-8ADF-3C66C7B0A2A4}" destId="{09F908B2-F6A1-D749-9712-C6BA772E6298}" srcOrd="0" destOrd="0" presId="urn:microsoft.com/office/officeart/2005/8/layout/hierarchy1"/>
    <dgm:cxn modelId="{F9814ECE-EAF8-A64D-B290-F2E514EC4E77}" type="presParOf" srcId="{09F908B2-F6A1-D749-9712-C6BA772E6298}" destId="{FFB4999A-2E7B-AF4C-A129-1057F93212F7}" srcOrd="0" destOrd="0" presId="urn:microsoft.com/office/officeart/2005/8/layout/hierarchy1"/>
    <dgm:cxn modelId="{9ED97374-9244-294D-8893-70F2CA851350}" type="presParOf" srcId="{09F908B2-F6A1-D749-9712-C6BA772E6298}" destId="{8E309D09-7127-924E-8E69-77D042EF22D7}" srcOrd="1" destOrd="0" presId="urn:microsoft.com/office/officeart/2005/8/layout/hierarchy1"/>
    <dgm:cxn modelId="{02F2F8D4-9BB7-1D44-BEE5-1BC8C383F7CB}" type="presParOf" srcId="{63882B8E-C0EB-8049-8ADF-3C66C7B0A2A4}" destId="{2C5AE1F4-4C25-CE4A-8441-6A720A4333C6}" srcOrd="1" destOrd="0" presId="urn:microsoft.com/office/officeart/2005/8/layout/hierarchy1"/>
    <dgm:cxn modelId="{4E1BB23E-BAC5-1842-A4ED-CCA1701920F3}" type="presParOf" srcId="{4BFC565E-E659-614D-BC23-374BBD5857C9}" destId="{58A246D1-4783-EE47-A91D-79286B9862C9}" srcOrd="2" destOrd="0" presId="urn:microsoft.com/office/officeart/2005/8/layout/hierarchy1"/>
    <dgm:cxn modelId="{7E6164D3-5BA5-A245-96FD-F01FCCE52ACC}" type="presParOf" srcId="{58A246D1-4783-EE47-A91D-79286B9862C9}" destId="{0729B3BD-A27B-C943-8818-E235B3F6B7D1}" srcOrd="0" destOrd="0" presId="urn:microsoft.com/office/officeart/2005/8/layout/hierarchy1"/>
    <dgm:cxn modelId="{4ECA8906-BAAA-B14E-BBFF-A4D1FC300C99}" type="presParOf" srcId="{0729B3BD-A27B-C943-8818-E235B3F6B7D1}" destId="{F2C494B3-2726-CE44-A22C-6DEE1A6D735B}" srcOrd="0" destOrd="0" presId="urn:microsoft.com/office/officeart/2005/8/layout/hierarchy1"/>
    <dgm:cxn modelId="{C6574E73-607B-0F4F-A5E3-ACF0DF87B1A2}" type="presParOf" srcId="{0729B3BD-A27B-C943-8818-E235B3F6B7D1}" destId="{AFC5B845-F35C-D947-AAA8-28763DCE1D47}" srcOrd="1" destOrd="0" presId="urn:microsoft.com/office/officeart/2005/8/layout/hierarchy1"/>
    <dgm:cxn modelId="{672E2E85-5874-9E48-B914-927158B9A5C7}" type="presParOf" srcId="{58A246D1-4783-EE47-A91D-79286B9862C9}" destId="{0ECBBFCA-1F51-D34E-9AF5-09924CC9E623}" srcOrd="1" destOrd="0" presId="urn:microsoft.com/office/officeart/2005/8/layout/hierarchy1"/>
    <dgm:cxn modelId="{511BA3E4-6FF7-3244-B887-E98D9F66484E}" type="presParOf" srcId="{4BFC565E-E659-614D-BC23-374BBD5857C9}" destId="{48911380-DCD2-BA45-A55D-64D629F7A209}" srcOrd="3" destOrd="0" presId="urn:microsoft.com/office/officeart/2005/8/layout/hierarchy1"/>
    <dgm:cxn modelId="{B3C01C19-26B2-2B41-86CA-D527A5A7CFFD}" type="presParOf" srcId="{48911380-DCD2-BA45-A55D-64D629F7A209}" destId="{0BAB9236-A5DB-9443-97CD-648A907932B8}" srcOrd="0" destOrd="0" presId="urn:microsoft.com/office/officeart/2005/8/layout/hierarchy1"/>
    <dgm:cxn modelId="{D56A98D0-1396-AD47-B38F-2A57E4338750}" type="presParOf" srcId="{0BAB9236-A5DB-9443-97CD-648A907932B8}" destId="{328EB0CF-A42B-8F40-B9CA-54E224B7BDEA}" srcOrd="0" destOrd="0" presId="urn:microsoft.com/office/officeart/2005/8/layout/hierarchy1"/>
    <dgm:cxn modelId="{057E859F-E3B7-9F48-97F6-ABB3797104A0}" type="presParOf" srcId="{0BAB9236-A5DB-9443-97CD-648A907932B8}" destId="{D263D8F9-1B3B-A14C-9E24-D4A7B7D15A97}" srcOrd="1" destOrd="0" presId="urn:microsoft.com/office/officeart/2005/8/layout/hierarchy1"/>
    <dgm:cxn modelId="{CEF7C244-00AB-A141-B3EA-C252304383C5}" type="presParOf" srcId="{48911380-DCD2-BA45-A55D-64D629F7A209}" destId="{DA3D61E8-3DB6-EF49-8C23-7B3A8B914FF4}"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FAD7FC-A42C-4083-A90D-1AF5B1D08508}"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4B2DC03-FFE1-4EA9-A077-CAF546FC788B}">
      <dgm:prSet/>
      <dgm:spPr/>
      <dgm:t>
        <a:bodyPr/>
        <a:lstStyle/>
        <a:p>
          <a:r>
            <a:rPr lang="en-US" baseline="0" dirty="0"/>
            <a:t>Standardized self-report psychological inventory (</a:t>
          </a:r>
          <a:r>
            <a:rPr lang="en-US" baseline="0" dirty="0" err="1"/>
            <a:t>Groth-Marnat</a:t>
          </a:r>
          <a:r>
            <a:rPr lang="en-US" baseline="0" dirty="0"/>
            <a:t> &amp; Wright, 2016)</a:t>
          </a:r>
          <a:endParaRPr lang="en-US" dirty="0"/>
        </a:p>
      </dgm:t>
    </dgm:pt>
    <dgm:pt modelId="{56D32322-4C87-496E-B359-F774F340632F}" type="parTrans" cxnId="{CF2FD3AE-D0A3-444F-A9AE-B761CE1437B9}">
      <dgm:prSet/>
      <dgm:spPr/>
      <dgm:t>
        <a:bodyPr/>
        <a:lstStyle/>
        <a:p>
          <a:endParaRPr lang="en-US"/>
        </a:p>
      </dgm:t>
    </dgm:pt>
    <dgm:pt modelId="{C00DD01A-DA1F-42EA-9EF7-B38F330143FC}" type="sibTrans" cxnId="{CF2FD3AE-D0A3-444F-A9AE-B761CE1437B9}">
      <dgm:prSet/>
      <dgm:spPr/>
      <dgm:t>
        <a:bodyPr/>
        <a:lstStyle/>
        <a:p>
          <a:endParaRPr lang="en-US"/>
        </a:p>
      </dgm:t>
    </dgm:pt>
    <dgm:pt modelId="{924AA3D0-F289-455F-B803-3B832A9B3864}">
      <dgm:prSet/>
      <dgm:spPr/>
      <dgm:t>
        <a:bodyPr/>
        <a:lstStyle/>
        <a:p>
          <a:r>
            <a:rPr lang="en-US" baseline="0"/>
            <a:t>338 true/false items</a:t>
          </a:r>
          <a:endParaRPr lang="en-US"/>
        </a:p>
      </dgm:t>
    </dgm:pt>
    <dgm:pt modelId="{2B2E055F-971C-42A2-BED5-2C055A00FF86}" type="parTrans" cxnId="{D66A3788-171B-40E7-8DDF-F342229A822E}">
      <dgm:prSet/>
      <dgm:spPr/>
      <dgm:t>
        <a:bodyPr/>
        <a:lstStyle/>
        <a:p>
          <a:endParaRPr lang="en-US"/>
        </a:p>
      </dgm:t>
    </dgm:pt>
    <dgm:pt modelId="{3F3929C7-3EC5-48F0-AF29-2E72B4A9F158}" type="sibTrans" cxnId="{D66A3788-171B-40E7-8DDF-F342229A822E}">
      <dgm:prSet/>
      <dgm:spPr/>
      <dgm:t>
        <a:bodyPr/>
        <a:lstStyle/>
        <a:p>
          <a:endParaRPr lang="en-US"/>
        </a:p>
      </dgm:t>
    </dgm:pt>
    <dgm:pt modelId="{C33DC8B0-136C-4050-8B9F-F1025A52ED6A}">
      <dgm:prSet/>
      <dgm:spPr/>
      <dgm:t>
        <a:bodyPr/>
        <a:lstStyle/>
        <a:p>
          <a:r>
            <a:rPr lang="en-US" baseline="0"/>
            <a:t>Designed for adults aged 18 and older</a:t>
          </a:r>
          <a:endParaRPr lang="en-US"/>
        </a:p>
      </dgm:t>
    </dgm:pt>
    <dgm:pt modelId="{A0EF5C1F-39EA-49A7-9ED0-BBDA38B7B1F1}" type="parTrans" cxnId="{D0322AC4-419A-4E88-BF8D-241DCB957941}">
      <dgm:prSet/>
      <dgm:spPr/>
      <dgm:t>
        <a:bodyPr/>
        <a:lstStyle/>
        <a:p>
          <a:endParaRPr lang="en-US"/>
        </a:p>
      </dgm:t>
    </dgm:pt>
    <dgm:pt modelId="{016CA6DC-B25C-4EF9-B38A-587F81E098FF}" type="sibTrans" cxnId="{D0322AC4-419A-4E88-BF8D-241DCB957941}">
      <dgm:prSet/>
      <dgm:spPr/>
      <dgm:t>
        <a:bodyPr/>
        <a:lstStyle/>
        <a:p>
          <a:endParaRPr lang="en-US"/>
        </a:p>
      </dgm:t>
    </dgm:pt>
    <dgm:pt modelId="{C54630C4-4C1F-4778-9330-1E08A5DE4CEC}">
      <dgm:prSet/>
      <dgm:spPr/>
      <dgm:t>
        <a:bodyPr/>
        <a:lstStyle/>
        <a:p>
          <a:r>
            <a:rPr lang="en-US" baseline="0"/>
            <a:t>Normed on representative adult samples</a:t>
          </a:r>
          <a:endParaRPr lang="en-US"/>
        </a:p>
      </dgm:t>
    </dgm:pt>
    <dgm:pt modelId="{BD844EAE-619B-49C0-8F2C-AEDB68F60E5F}" type="parTrans" cxnId="{50B431CF-8DDF-4BFD-AD43-0FCD2846E78B}">
      <dgm:prSet/>
      <dgm:spPr/>
      <dgm:t>
        <a:bodyPr/>
        <a:lstStyle/>
        <a:p>
          <a:endParaRPr lang="en-US"/>
        </a:p>
      </dgm:t>
    </dgm:pt>
    <dgm:pt modelId="{FF0D6747-52B6-463E-ADFB-3A7F14569FFF}" type="sibTrans" cxnId="{50B431CF-8DDF-4BFD-AD43-0FCD2846E78B}">
      <dgm:prSet/>
      <dgm:spPr/>
      <dgm:t>
        <a:bodyPr/>
        <a:lstStyle/>
        <a:p>
          <a:endParaRPr lang="en-US"/>
        </a:p>
      </dgm:t>
    </dgm:pt>
    <dgm:pt modelId="{E4D59503-DF69-40E7-9289-E56424D97CEB}">
      <dgm:prSet/>
      <dgm:spPr/>
      <dgm:t>
        <a:bodyPr/>
        <a:lstStyle/>
        <a:p>
          <a:r>
            <a:rPr lang="en-US" baseline="0" dirty="0"/>
            <a:t>Requires professional training to administer and interpret (Janssen et al., 2025)</a:t>
          </a:r>
          <a:endParaRPr lang="en-US" dirty="0"/>
        </a:p>
      </dgm:t>
    </dgm:pt>
    <dgm:pt modelId="{E9E08FE2-4D33-407C-BCA1-7DA19D57676D}" type="parTrans" cxnId="{1A509824-D864-4C3E-A4A2-89A0E0529E0A}">
      <dgm:prSet/>
      <dgm:spPr/>
      <dgm:t>
        <a:bodyPr/>
        <a:lstStyle/>
        <a:p>
          <a:endParaRPr lang="en-US"/>
        </a:p>
      </dgm:t>
    </dgm:pt>
    <dgm:pt modelId="{276F3558-ED4F-4AF1-82FF-0ED148166CCF}" type="sibTrans" cxnId="{1A509824-D864-4C3E-A4A2-89A0E0529E0A}">
      <dgm:prSet/>
      <dgm:spPr/>
      <dgm:t>
        <a:bodyPr/>
        <a:lstStyle/>
        <a:p>
          <a:endParaRPr lang="en-US"/>
        </a:p>
      </dgm:t>
    </dgm:pt>
    <dgm:pt modelId="{E794DEF4-C45A-F54F-AE26-8FA98E88C402}" type="pres">
      <dgm:prSet presAssocID="{2BFAD7FC-A42C-4083-A90D-1AF5B1D08508}" presName="vert0" presStyleCnt="0">
        <dgm:presLayoutVars>
          <dgm:dir/>
          <dgm:animOne val="branch"/>
          <dgm:animLvl val="lvl"/>
        </dgm:presLayoutVars>
      </dgm:prSet>
      <dgm:spPr/>
    </dgm:pt>
    <dgm:pt modelId="{B9385447-5A6E-FF40-80E5-01F920119A9E}" type="pres">
      <dgm:prSet presAssocID="{54B2DC03-FFE1-4EA9-A077-CAF546FC788B}" presName="thickLine" presStyleLbl="alignNode1" presStyleIdx="0" presStyleCnt="5"/>
      <dgm:spPr/>
    </dgm:pt>
    <dgm:pt modelId="{0A81133C-5DE7-E446-AED7-D9610D97CD63}" type="pres">
      <dgm:prSet presAssocID="{54B2DC03-FFE1-4EA9-A077-CAF546FC788B}" presName="horz1" presStyleCnt="0"/>
      <dgm:spPr/>
    </dgm:pt>
    <dgm:pt modelId="{50C27631-6B27-8C45-B4B5-E1D882F0DDB6}" type="pres">
      <dgm:prSet presAssocID="{54B2DC03-FFE1-4EA9-A077-CAF546FC788B}" presName="tx1" presStyleLbl="revTx" presStyleIdx="0" presStyleCnt="5"/>
      <dgm:spPr/>
    </dgm:pt>
    <dgm:pt modelId="{EDB459A3-1BD2-1E47-B253-8F7186DBA35D}" type="pres">
      <dgm:prSet presAssocID="{54B2DC03-FFE1-4EA9-A077-CAF546FC788B}" presName="vert1" presStyleCnt="0"/>
      <dgm:spPr/>
    </dgm:pt>
    <dgm:pt modelId="{B7531D73-C7E8-F542-B97E-D6718973CE2D}" type="pres">
      <dgm:prSet presAssocID="{924AA3D0-F289-455F-B803-3B832A9B3864}" presName="thickLine" presStyleLbl="alignNode1" presStyleIdx="1" presStyleCnt="5"/>
      <dgm:spPr/>
    </dgm:pt>
    <dgm:pt modelId="{5302E9D1-D50E-8A43-9FDD-8A4FCEB5D826}" type="pres">
      <dgm:prSet presAssocID="{924AA3D0-F289-455F-B803-3B832A9B3864}" presName="horz1" presStyleCnt="0"/>
      <dgm:spPr/>
    </dgm:pt>
    <dgm:pt modelId="{991E5DCA-6850-FC4B-ACA9-3FCCA5C46B1B}" type="pres">
      <dgm:prSet presAssocID="{924AA3D0-F289-455F-B803-3B832A9B3864}" presName="tx1" presStyleLbl="revTx" presStyleIdx="1" presStyleCnt="5"/>
      <dgm:spPr/>
    </dgm:pt>
    <dgm:pt modelId="{CE48C41C-2C4D-EF4B-A5AA-972C6DE3B8C0}" type="pres">
      <dgm:prSet presAssocID="{924AA3D0-F289-455F-B803-3B832A9B3864}" presName="vert1" presStyleCnt="0"/>
      <dgm:spPr/>
    </dgm:pt>
    <dgm:pt modelId="{1690589E-889C-174A-8C96-578F047649BB}" type="pres">
      <dgm:prSet presAssocID="{C33DC8B0-136C-4050-8B9F-F1025A52ED6A}" presName="thickLine" presStyleLbl="alignNode1" presStyleIdx="2" presStyleCnt="5"/>
      <dgm:spPr/>
    </dgm:pt>
    <dgm:pt modelId="{03016F76-7535-8E4A-804D-38F61F1577A0}" type="pres">
      <dgm:prSet presAssocID="{C33DC8B0-136C-4050-8B9F-F1025A52ED6A}" presName="horz1" presStyleCnt="0"/>
      <dgm:spPr/>
    </dgm:pt>
    <dgm:pt modelId="{BE6E3336-8232-C042-95F3-79C3E9CB98C1}" type="pres">
      <dgm:prSet presAssocID="{C33DC8B0-136C-4050-8B9F-F1025A52ED6A}" presName="tx1" presStyleLbl="revTx" presStyleIdx="2" presStyleCnt="5"/>
      <dgm:spPr/>
    </dgm:pt>
    <dgm:pt modelId="{41B51C1D-12F8-B547-90B4-C7E4D3182040}" type="pres">
      <dgm:prSet presAssocID="{C33DC8B0-136C-4050-8B9F-F1025A52ED6A}" presName="vert1" presStyleCnt="0"/>
      <dgm:spPr/>
    </dgm:pt>
    <dgm:pt modelId="{F94A40F5-FAD3-2B41-82AC-95DCE77B5D0A}" type="pres">
      <dgm:prSet presAssocID="{C54630C4-4C1F-4778-9330-1E08A5DE4CEC}" presName="thickLine" presStyleLbl="alignNode1" presStyleIdx="3" presStyleCnt="5"/>
      <dgm:spPr/>
    </dgm:pt>
    <dgm:pt modelId="{66130F15-8525-1C4D-A32D-79AE3E1BE43A}" type="pres">
      <dgm:prSet presAssocID="{C54630C4-4C1F-4778-9330-1E08A5DE4CEC}" presName="horz1" presStyleCnt="0"/>
      <dgm:spPr/>
    </dgm:pt>
    <dgm:pt modelId="{3D21191F-7B35-E84B-BF59-31549BF4DD33}" type="pres">
      <dgm:prSet presAssocID="{C54630C4-4C1F-4778-9330-1E08A5DE4CEC}" presName="tx1" presStyleLbl="revTx" presStyleIdx="3" presStyleCnt="5"/>
      <dgm:spPr/>
    </dgm:pt>
    <dgm:pt modelId="{EED0599E-2ABA-D44E-BCE3-5B93FE32C4CB}" type="pres">
      <dgm:prSet presAssocID="{C54630C4-4C1F-4778-9330-1E08A5DE4CEC}" presName="vert1" presStyleCnt="0"/>
      <dgm:spPr/>
    </dgm:pt>
    <dgm:pt modelId="{94BAE3E6-6F93-4149-A099-6994900FD6FB}" type="pres">
      <dgm:prSet presAssocID="{E4D59503-DF69-40E7-9289-E56424D97CEB}" presName="thickLine" presStyleLbl="alignNode1" presStyleIdx="4" presStyleCnt="5"/>
      <dgm:spPr/>
    </dgm:pt>
    <dgm:pt modelId="{625CA32D-B64D-534E-BC7C-69AFFF2668E7}" type="pres">
      <dgm:prSet presAssocID="{E4D59503-DF69-40E7-9289-E56424D97CEB}" presName="horz1" presStyleCnt="0"/>
      <dgm:spPr/>
    </dgm:pt>
    <dgm:pt modelId="{33B4F8BD-5A4A-A440-97F7-20727783261B}" type="pres">
      <dgm:prSet presAssocID="{E4D59503-DF69-40E7-9289-E56424D97CEB}" presName="tx1" presStyleLbl="revTx" presStyleIdx="4" presStyleCnt="5"/>
      <dgm:spPr/>
    </dgm:pt>
    <dgm:pt modelId="{89F65533-102F-494A-92A1-4A03759CD571}" type="pres">
      <dgm:prSet presAssocID="{E4D59503-DF69-40E7-9289-E56424D97CEB}" presName="vert1" presStyleCnt="0"/>
      <dgm:spPr/>
    </dgm:pt>
  </dgm:ptLst>
  <dgm:cxnLst>
    <dgm:cxn modelId="{1A509824-D864-4C3E-A4A2-89A0E0529E0A}" srcId="{2BFAD7FC-A42C-4083-A90D-1AF5B1D08508}" destId="{E4D59503-DF69-40E7-9289-E56424D97CEB}" srcOrd="4" destOrd="0" parTransId="{E9E08FE2-4D33-407C-BCA1-7DA19D57676D}" sibTransId="{276F3558-ED4F-4AF1-82FF-0ED148166CCF}"/>
    <dgm:cxn modelId="{01726343-A5FF-2941-9AB1-F9CE63EF8EB0}" type="presOf" srcId="{C54630C4-4C1F-4778-9330-1E08A5DE4CEC}" destId="{3D21191F-7B35-E84B-BF59-31549BF4DD33}" srcOrd="0" destOrd="0" presId="urn:microsoft.com/office/officeart/2008/layout/LinedList"/>
    <dgm:cxn modelId="{C8290F66-4129-FD4A-89EF-4F1772EE93FB}" type="presOf" srcId="{E4D59503-DF69-40E7-9289-E56424D97CEB}" destId="{33B4F8BD-5A4A-A440-97F7-20727783261B}" srcOrd="0" destOrd="0" presId="urn:microsoft.com/office/officeart/2008/layout/LinedList"/>
    <dgm:cxn modelId="{D66A3788-171B-40E7-8DDF-F342229A822E}" srcId="{2BFAD7FC-A42C-4083-A90D-1AF5B1D08508}" destId="{924AA3D0-F289-455F-B803-3B832A9B3864}" srcOrd="1" destOrd="0" parTransId="{2B2E055F-971C-42A2-BED5-2C055A00FF86}" sibTransId="{3F3929C7-3EC5-48F0-AF29-2E72B4A9F158}"/>
    <dgm:cxn modelId="{4D7B2E8A-57B4-1248-ADBD-D35B48BAD1A5}" type="presOf" srcId="{54B2DC03-FFE1-4EA9-A077-CAF546FC788B}" destId="{50C27631-6B27-8C45-B4B5-E1D882F0DDB6}" srcOrd="0" destOrd="0" presId="urn:microsoft.com/office/officeart/2008/layout/LinedList"/>
    <dgm:cxn modelId="{32DB2392-1978-BC40-B7FD-B7F4D5D4EAF8}" type="presOf" srcId="{2BFAD7FC-A42C-4083-A90D-1AF5B1D08508}" destId="{E794DEF4-C45A-F54F-AE26-8FA98E88C402}" srcOrd="0" destOrd="0" presId="urn:microsoft.com/office/officeart/2008/layout/LinedList"/>
    <dgm:cxn modelId="{1A6B5B9D-6D6D-4243-B363-DA84FE5B7F3D}" type="presOf" srcId="{924AA3D0-F289-455F-B803-3B832A9B3864}" destId="{991E5DCA-6850-FC4B-ACA9-3FCCA5C46B1B}" srcOrd="0" destOrd="0" presId="urn:microsoft.com/office/officeart/2008/layout/LinedList"/>
    <dgm:cxn modelId="{CF2FD3AE-D0A3-444F-A9AE-B761CE1437B9}" srcId="{2BFAD7FC-A42C-4083-A90D-1AF5B1D08508}" destId="{54B2DC03-FFE1-4EA9-A077-CAF546FC788B}" srcOrd="0" destOrd="0" parTransId="{56D32322-4C87-496E-B359-F774F340632F}" sibTransId="{C00DD01A-DA1F-42EA-9EF7-B38F330143FC}"/>
    <dgm:cxn modelId="{D0322AC4-419A-4E88-BF8D-241DCB957941}" srcId="{2BFAD7FC-A42C-4083-A90D-1AF5B1D08508}" destId="{C33DC8B0-136C-4050-8B9F-F1025A52ED6A}" srcOrd="2" destOrd="0" parTransId="{A0EF5C1F-39EA-49A7-9ED0-BBDA38B7B1F1}" sibTransId="{016CA6DC-B25C-4EF9-B38A-587F81E098FF}"/>
    <dgm:cxn modelId="{488250C7-26FB-6A48-9C2D-C312CB7ABF30}" type="presOf" srcId="{C33DC8B0-136C-4050-8B9F-F1025A52ED6A}" destId="{BE6E3336-8232-C042-95F3-79C3E9CB98C1}" srcOrd="0" destOrd="0" presId="urn:microsoft.com/office/officeart/2008/layout/LinedList"/>
    <dgm:cxn modelId="{50B431CF-8DDF-4BFD-AD43-0FCD2846E78B}" srcId="{2BFAD7FC-A42C-4083-A90D-1AF5B1D08508}" destId="{C54630C4-4C1F-4778-9330-1E08A5DE4CEC}" srcOrd="3" destOrd="0" parTransId="{BD844EAE-619B-49C0-8F2C-AEDB68F60E5F}" sibTransId="{FF0D6747-52B6-463E-ADFB-3A7F14569FFF}"/>
    <dgm:cxn modelId="{8D525194-59DD-534B-97D0-4D94B16EFF47}" type="presParOf" srcId="{E794DEF4-C45A-F54F-AE26-8FA98E88C402}" destId="{B9385447-5A6E-FF40-80E5-01F920119A9E}" srcOrd="0" destOrd="0" presId="urn:microsoft.com/office/officeart/2008/layout/LinedList"/>
    <dgm:cxn modelId="{537139A5-C070-4849-B30E-BDB33C7908EA}" type="presParOf" srcId="{E794DEF4-C45A-F54F-AE26-8FA98E88C402}" destId="{0A81133C-5DE7-E446-AED7-D9610D97CD63}" srcOrd="1" destOrd="0" presId="urn:microsoft.com/office/officeart/2008/layout/LinedList"/>
    <dgm:cxn modelId="{1D8B55BB-8CA6-3340-BDB1-D6D27AD638F1}" type="presParOf" srcId="{0A81133C-5DE7-E446-AED7-D9610D97CD63}" destId="{50C27631-6B27-8C45-B4B5-E1D882F0DDB6}" srcOrd="0" destOrd="0" presId="urn:microsoft.com/office/officeart/2008/layout/LinedList"/>
    <dgm:cxn modelId="{EF6E87AC-DC21-9346-A983-86BD486BA7AE}" type="presParOf" srcId="{0A81133C-5DE7-E446-AED7-D9610D97CD63}" destId="{EDB459A3-1BD2-1E47-B253-8F7186DBA35D}" srcOrd="1" destOrd="0" presId="urn:microsoft.com/office/officeart/2008/layout/LinedList"/>
    <dgm:cxn modelId="{F08162F0-D37D-7C46-AFD7-728A6003E48A}" type="presParOf" srcId="{E794DEF4-C45A-F54F-AE26-8FA98E88C402}" destId="{B7531D73-C7E8-F542-B97E-D6718973CE2D}" srcOrd="2" destOrd="0" presId="urn:microsoft.com/office/officeart/2008/layout/LinedList"/>
    <dgm:cxn modelId="{3DD7723D-466A-1D4E-BA14-819DF9B17E64}" type="presParOf" srcId="{E794DEF4-C45A-F54F-AE26-8FA98E88C402}" destId="{5302E9D1-D50E-8A43-9FDD-8A4FCEB5D826}" srcOrd="3" destOrd="0" presId="urn:microsoft.com/office/officeart/2008/layout/LinedList"/>
    <dgm:cxn modelId="{69C38F5E-51D6-6342-8FEB-E2D85181763D}" type="presParOf" srcId="{5302E9D1-D50E-8A43-9FDD-8A4FCEB5D826}" destId="{991E5DCA-6850-FC4B-ACA9-3FCCA5C46B1B}" srcOrd="0" destOrd="0" presId="urn:microsoft.com/office/officeart/2008/layout/LinedList"/>
    <dgm:cxn modelId="{89009937-5460-9D49-885A-0E0B6F9578F5}" type="presParOf" srcId="{5302E9D1-D50E-8A43-9FDD-8A4FCEB5D826}" destId="{CE48C41C-2C4D-EF4B-A5AA-972C6DE3B8C0}" srcOrd="1" destOrd="0" presId="urn:microsoft.com/office/officeart/2008/layout/LinedList"/>
    <dgm:cxn modelId="{44B3D4A8-C055-CA4C-98C8-DCF531F97DDB}" type="presParOf" srcId="{E794DEF4-C45A-F54F-AE26-8FA98E88C402}" destId="{1690589E-889C-174A-8C96-578F047649BB}" srcOrd="4" destOrd="0" presId="urn:microsoft.com/office/officeart/2008/layout/LinedList"/>
    <dgm:cxn modelId="{A14AB253-A413-B44D-A4B8-C9745A0C65F5}" type="presParOf" srcId="{E794DEF4-C45A-F54F-AE26-8FA98E88C402}" destId="{03016F76-7535-8E4A-804D-38F61F1577A0}" srcOrd="5" destOrd="0" presId="urn:microsoft.com/office/officeart/2008/layout/LinedList"/>
    <dgm:cxn modelId="{D6D959D4-11F4-674B-BD22-1C3FBEB6E3B6}" type="presParOf" srcId="{03016F76-7535-8E4A-804D-38F61F1577A0}" destId="{BE6E3336-8232-C042-95F3-79C3E9CB98C1}" srcOrd="0" destOrd="0" presId="urn:microsoft.com/office/officeart/2008/layout/LinedList"/>
    <dgm:cxn modelId="{1B6865CA-B300-D548-BB77-EA64DA5F360F}" type="presParOf" srcId="{03016F76-7535-8E4A-804D-38F61F1577A0}" destId="{41B51C1D-12F8-B547-90B4-C7E4D3182040}" srcOrd="1" destOrd="0" presId="urn:microsoft.com/office/officeart/2008/layout/LinedList"/>
    <dgm:cxn modelId="{F78C4667-3281-F74C-9259-E6D7939C47CD}" type="presParOf" srcId="{E794DEF4-C45A-F54F-AE26-8FA98E88C402}" destId="{F94A40F5-FAD3-2B41-82AC-95DCE77B5D0A}" srcOrd="6" destOrd="0" presId="urn:microsoft.com/office/officeart/2008/layout/LinedList"/>
    <dgm:cxn modelId="{F2012A18-B19E-AA45-B93A-29E3760AE885}" type="presParOf" srcId="{E794DEF4-C45A-F54F-AE26-8FA98E88C402}" destId="{66130F15-8525-1C4D-A32D-79AE3E1BE43A}" srcOrd="7" destOrd="0" presId="urn:microsoft.com/office/officeart/2008/layout/LinedList"/>
    <dgm:cxn modelId="{F64FFF27-B55C-8F49-AB62-80EC4BCFAE16}" type="presParOf" srcId="{66130F15-8525-1C4D-A32D-79AE3E1BE43A}" destId="{3D21191F-7B35-E84B-BF59-31549BF4DD33}" srcOrd="0" destOrd="0" presId="urn:microsoft.com/office/officeart/2008/layout/LinedList"/>
    <dgm:cxn modelId="{27B753B3-391B-C04C-964B-027B144B4E17}" type="presParOf" srcId="{66130F15-8525-1C4D-A32D-79AE3E1BE43A}" destId="{EED0599E-2ABA-D44E-BCE3-5B93FE32C4CB}" srcOrd="1" destOrd="0" presId="urn:microsoft.com/office/officeart/2008/layout/LinedList"/>
    <dgm:cxn modelId="{C58735E0-E236-B247-AB92-15D399E6E415}" type="presParOf" srcId="{E794DEF4-C45A-F54F-AE26-8FA98E88C402}" destId="{94BAE3E6-6F93-4149-A099-6994900FD6FB}" srcOrd="8" destOrd="0" presId="urn:microsoft.com/office/officeart/2008/layout/LinedList"/>
    <dgm:cxn modelId="{EA14DB03-E5A7-3248-892C-C2C6B69ED923}" type="presParOf" srcId="{E794DEF4-C45A-F54F-AE26-8FA98E88C402}" destId="{625CA32D-B64D-534E-BC7C-69AFFF2668E7}" srcOrd="9" destOrd="0" presId="urn:microsoft.com/office/officeart/2008/layout/LinedList"/>
    <dgm:cxn modelId="{F076958D-BBD8-A849-9FBD-8AEC87D06F91}" type="presParOf" srcId="{625CA32D-B64D-534E-BC7C-69AFFF2668E7}" destId="{33B4F8BD-5A4A-A440-97F7-20727783261B}" srcOrd="0" destOrd="0" presId="urn:microsoft.com/office/officeart/2008/layout/LinedList"/>
    <dgm:cxn modelId="{DC53A204-AF29-4F43-BDF9-5BBD234A49DF}" type="presParOf" srcId="{625CA32D-B64D-534E-BC7C-69AFFF2668E7}" destId="{89F65533-102F-494A-92A1-4A03759CD57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D9A32A0-82CE-4BD2-AD5C-EC3BED606ACE}"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BCF3C2E1-8264-403E-9D13-8C7D9C102637}">
      <dgm:prSet/>
      <dgm:spPr/>
      <dgm:t>
        <a:bodyPr/>
        <a:lstStyle/>
        <a:p>
          <a:r>
            <a:rPr lang="en-US" baseline="0" dirty="0"/>
            <a:t>Based on patterns of psychopathology (</a:t>
          </a:r>
          <a:r>
            <a:rPr lang="en-US" baseline="0" dirty="0" err="1"/>
            <a:t>Sellbom</a:t>
          </a:r>
          <a:r>
            <a:rPr lang="en-US" baseline="0" dirty="0"/>
            <a:t>, 2019)</a:t>
          </a:r>
          <a:endParaRPr lang="en-US" dirty="0"/>
        </a:p>
      </dgm:t>
    </dgm:pt>
    <dgm:pt modelId="{785DA2FF-6852-4D69-BCB3-A5AE48FF3EC4}" type="parTrans" cxnId="{6B6E79BD-A437-482A-B5A1-1E3A49AC4810}">
      <dgm:prSet/>
      <dgm:spPr/>
      <dgm:t>
        <a:bodyPr/>
        <a:lstStyle/>
        <a:p>
          <a:endParaRPr lang="en-US"/>
        </a:p>
      </dgm:t>
    </dgm:pt>
    <dgm:pt modelId="{65399AC1-812A-49E8-8E9B-9A48F1727DAC}" type="sibTrans" cxnId="{6B6E79BD-A437-482A-B5A1-1E3A49AC4810}">
      <dgm:prSet/>
      <dgm:spPr/>
      <dgm:t>
        <a:bodyPr/>
        <a:lstStyle/>
        <a:p>
          <a:endParaRPr lang="en-US"/>
        </a:p>
      </dgm:t>
    </dgm:pt>
    <dgm:pt modelId="{0CB913C0-A609-45CF-981D-F44AEA8D4587}">
      <dgm:prSet/>
      <dgm:spPr/>
      <dgm:t>
        <a:bodyPr/>
        <a:lstStyle/>
        <a:p>
          <a:r>
            <a:rPr lang="en-US" baseline="0"/>
            <a:t>Emphasizes dimensional rather than categorical functioning</a:t>
          </a:r>
          <a:endParaRPr lang="en-US"/>
        </a:p>
      </dgm:t>
    </dgm:pt>
    <dgm:pt modelId="{FD73F0E2-0A51-476A-A13F-D15884701F1A}" type="parTrans" cxnId="{A455DBBE-7859-4B97-99CA-8A2DC04FBE5D}">
      <dgm:prSet/>
      <dgm:spPr/>
      <dgm:t>
        <a:bodyPr/>
        <a:lstStyle/>
        <a:p>
          <a:endParaRPr lang="en-US"/>
        </a:p>
      </dgm:t>
    </dgm:pt>
    <dgm:pt modelId="{ED1DED9F-47E0-46E6-B952-BAE797872FFF}" type="sibTrans" cxnId="{A455DBBE-7859-4B97-99CA-8A2DC04FBE5D}">
      <dgm:prSet/>
      <dgm:spPr/>
      <dgm:t>
        <a:bodyPr/>
        <a:lstStyle/>
        <a:p>
          <a:endParaRPr lang="en-US"/>
        </a:p>
      </dgm:t>
    </dgm:pt>
    <dgm:pt modelId="{5C49ED4F-9EA9-4217-B8A7-61AB555BF0E0}">
      <dgm:prSet/>
      <dgm:spPr/>
      <dgm:t>
        <a:bodyPr/>
        <a:lstStyle/>
        <a:p>
          <a:r>
            <a:rPr lang="en-US" baseline="0"/>
            <a:t>Focuses on symptom severity and trait expression</a:t>
          </a:r>
          <a:endParaRPr lang="en-US"/>
        </a:p>
      </dgm:t>
    </dgm:pt>
    <dgm:pt modelId="{D85B21EC-198F-4258-8909-5AC996B774B5}" type="parTrans" cxnId="{FE527D8C-C0CD-47BA-88BA-605A91765B7B}">
      <dgm:prSet/>
      <dgm:spPr/>
      <dgm:t>
        <a:bodyPr/>
        <a:lstStyle/>
        <a:p>
          <a:endParaRPr lang="en-US"/>
        </a:p>
      </dgm:t>
    </dgm:pt>
    <dgm:pt modelId="{837CF85D-44A6-4A23-B934-AEAA06A00488}" type="sibTrans" cxnId="{FE527D8C-C0CD-47BA-88BA-605A91765B7B}">
      <dgm:prSet/>
      <dgm:spPr/>
      <dgm:t>
        <a:bodyPr/>
        <a:lstStyle/>
        <a:p>
          <a:endParaRPr lang="en-US"/>
        </a:p>
      </dgm:t>
    </dgm:pt>
    <dgm:pt modelId="{4918621F-981B-4BB1-90E2-31503D277199}">
      <dgm:prSet/>
      <dgm:spPr/>
      <dgm:t>
        <a:bodyPr/>
        <a:lstStyle/>
        <a:p>
          <a:r>
            <a:rPr lang="en-US" baseline="0"/>
            <a:t>Not tied to a single counseling theory</a:t>
          </a:r>
          <a:endParaRPr lang="en-US"/>
        </a:p>
      </dgm:t>
    </dgm:pt>
    <dgm:pt modelId="{FEE36B2F-7796-4B72-A8C0-85B5186F38F6}" type="parTrans" cxnId="{BB8DF0D4-A7D8-473C-AA4A-6AAC89E806CC}">
      <dgm:prSet/>
      <dgm:spPr/>
      <dgm:t>
        <a:bodyPr/>
        <a:lstStyle/>
        <a:p>
          <a:endParaRPr lang="en-US"/>
        </a:p>
      </dgm:t>
    </dgm:pt>
    <dgm:pt modelId="{4F8B6CA6-EEFF-4687-96C4-13DC349C86FC}" type="sibTrans" cxnId="{BB8DF0D4-A7D8-473C-AA4A-6AAC89E806CC}">
      <dgm:prSet/>
      <dgm:spPr/>
      <dgm:t>
        <a:bodyPr/>
        <a:lstStyle/>
        <a:p>
          <a:endParaRPr lang="en-US"/>
        </a:p>
      </dgm:t>
    </dgm:pt>
    <dgm:pt modelId="{853E5E6F-5480-49FA-AE58-9666FA4E69DF}" type="pres">
      <dgm:prSet presAssocID="{4D9A32A0-82CE-4BD2-AD5C-EC3BED606ACE}" presName="root" presStyleCnt="0">
        <dgm:presLayoutVars>
          <dgm:dir/>
          <dgm:resizeHandles val="exact"/>
        </dgm:presLayoutVars>
      </dgm:prSet>
      <dgm:spPr/>
    </dgm:pt>
    <dgm:pt modelId="{F51261E1-6651-4D7B-9A8B-756334777DB0}" type="pres">
      <dgm:prSet presAssocID="{BCF3C2E1-8264-403E-9D13-8C7D9C102637}" presName="compNode" presStyleCnt="0"/>
      <dgm:spPr/>
    </dgm:pt>
    <dgm:pt modelId="{10911F03-9E05-4445-A4CD-C0FE2233839B}" type="pres">
      <dgm:prSet presAssocID="{BCF3C2E1-8264-403E-9D13-8C7D9C10263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ingerprint"/>
        </a:ext>
      </dgm:extLst>
    </dgm:pt>
    <dgm:pt modelId="{0FFFDDFB-4482-4F00-A516-6D9D3033A810}" type="pres">
      <dgm:prSet presAssocID="{BCF3C2E1-8264-403E-9D13-8C7D9C102637}" presName="spaceRect" presStyleCnt="0"/>
      <dgm:spPr/>
    </dgm:pt>
    <dgm:pt modelId="{80FC71A5-0995-445F-9279-A1F4D5F60F45}" type="pres">
      <dgm:prSet presAssocID="{BCF3C2E1-8264-403E-9D13-8C7D9C102637}" presName="textRect" presStyleLbl="revTx" presStyleIdx="0" presStyleCnt="4">
        <dgm:presLayoutVars>
          <dgm:chMax val="1"/>
          <dgm:chPref val="1"/>
        </dgm:presLayoutVars>
      </dgm:prSet>
      <dgm:spPr/>
    </dgm:pt>
    <dgm:pt modelId="{FDAFC06C-B353-464D-BD2C-B73EC00343AD}" type="pres">
      <dgm:prSet presAssocID="{65399AC1-812A-49E8-8E9B-9A48F1727DAC}" presName="sibTrans" presStyleCnt="0"/>
      <dgm:spPr/>
    </dgm:pt>
    <dgm:pt modelId="{0BBFFEA1-12C2-4151-862A-FAA2C0D7D591}" type="pres">
      <dgm:prSet presAssocID="{0CB913C0-A609-45CF-981D-F44AEA8D4587}" presName="compNode" presStyleCnt="0"/>
      <dgm:spPr/>
    </dgm:pt>
    <dgm:pt modelId="{206F3E79-DB8F-4DF7-99F7-8034ADB82ACC}" type="pres">
      <dgm:prSet presAssocID="{0CB913C0-A609-45CF-981D-F44AEA8D458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ear"/>
        </a:ext>
      </dgm:extLst>
    </dgm:pt>
    <dgm:pt modelId="{8CBC0F4B-98B4-4C9F-B06C-BE35A26E7A34}" type="pres">
      <dgm:prSet presAssocID="{0CB913C0-A609-45CF-981D-F44AEA8D4587}" presName="spaceRect" presStyleCnt="0"/>
      <dgm:spPr/>
    </dgm:pt>
    <dgm:pt modelId="{4CD04BBA-9407-476E-AE7F-39E10C605E5B}" type="pres">
      <dgm:prSet presAssocID="{0CB913C0-A609-45CF-981D-F44AEA8D4587}" presName="textRect" presStyleLbl="revTx" presStyleIdx="1" presStyleCnt="4">
        <dgm:presLayoutVars>
          <dgm:chMax val="1"/>
          <dgm:chPref val="1"/>
        </dgm:presLayoutVars>
      </dgm:prSet>
      <dgm:spPr/>
    </dgm:pt>
    <dgm:pt modelId="{5C500964-E70E-4695-89E1-B995FCA9EADB}" type="pres">
      <dgm:prSet presAssocID="{ED1DED9F-47E0-46E6-B952-BAE797872FFF}" presName="sibTrans" presStyleCnt="0"/>
      <dgm:spPr/>
    </dgm:pt>
    <dgm:pt modelId="{C5C8131F-69A0-4E2C-856A-B3FC29D23EF7}" type="pres">
      <dgm:prSet presAssocID="{5C49ED4F-9EA9-4217-B8A7-61AB555BF0E0}" presName="compNode" presStyleCnt="0"/>
      <dgm:spPr/>
    </dgm:pt>
    <dgm:pt modelId="{E1F34B6E-4B6D-493B-A97F-EB1B991E484B}" type="pres">
      <dgm:prSet presAssocID="{5C49ED4F-9EA9-4217-B8A7-61AB555BF0E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lth"/>
        </a:ext>
      </dgm:extLst>
    </dgm:pt>
    <dgm:pt modelId="{4BAA54EE-9A1B-44DE-BA0B-18AB9C2B707F}" type="pres">
      <dgm:prSet presAssocID="{5C49ED4F-9EA9-4217-B8A7-61AB555BF0E0}" presName="spaceRect" presStyleCnt="0"/>
      <dgm:spPr/>
    </dgm:pt>
    <dgm:pt modelId="{454E721A-07A1-472C-A825-C4919BF025E1}" type="pres">
      <dgm:prSet presAssocID="{5C49ED4F-9EA9-4217-B8A7-61AB555BF0E0}" presName="textRect" presStyleLbl="revTx" presStyleIdx="2" presStyleCnt="4">
        <dgm:presLayoutVars>
          <dgm:chMax val="1"/>
          <dgm:chPref val="1"/>
        </dgm:presLayoutVars>
      </dgm:prSet>
      <dgm:spPr/>
    </dgm:pt>
    <dgm:pt modelId="{332D069D-2300-4546-9F6E-648D7B58C6D0}" type="pres">
      <dgm:prSet presAssocID="{837CF85D-44A6-4A23-B934-AEAA06A00488}" presName="sibTrans" presStyleCnt="0"/>
      <dgm:spPr/>
    </dgm:pt>
    <dgm:pt modelId="{8E1422FD-3D50-4400-BD6D-57E5139A0710}" type="pres">
      <dgm:prSet presAssocID="{4918621F-981B-4BB1-90E2-31503D277199}" presName="compNode" presStyleCnt="0"/>
      <dgm:spPr/>
    </dgm:pt>
    <dgm:pt modelId="{656CAF3B-19F6-4364-BF0C-A2D65C29EB86}" type="pres">
      <dgm:prSet presAssocID="{4918621F-981B-4BB1-90E2-31503D27719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Report Hacked"/>
        </a:ext>
      </dgm:extLst>
    </dgm:pt>
    <dgm:pt modelId="{26AD7894-6710-4FAA-A210-36D11718933C}" type="pres">
      <dgm:prSet presAssocID="{4918621F-981B-4BB1-90E2-31503D277199}" presName="spaceRect" presStyleCnt="0"/>
      <dgm:spPr/>
    </dgm:pt>
    <dgm:pt modelId="{64DD6862-D5C2-4B57-BF57-C961AAC9FD30}" type="pres">
      <dgm:prSet presAssocID="{4918621F-981B-4BB1-90E2-31503D277199}" presName="textRect" presStyleLbl="revTx" presStyleIdx="3" presStyleCnt="4">
        <dgm:presLayoutVars>
          <dgm:chMax val="1"/>
          <dgm:chPref val="1"/>
        </dgm:presLayoutVars>
      </dgm:prSet>
      <dgm:spPr/>
    </dgm:pt>
  </dgm:ptLst>
  <dgm:cxnLst>
    <dgm:cxn modelId="{1CFD373B-EDB3-4419-AFDC-06AE89EF7FBD}" type="presOf" srcId="{4918621F-981B-4BB1-90E2-31503D277199}" destId="{64DD6862-D5C2-4B57-BF57-C961AAC9FD30}" srcOrd="0" destOrd="0" presId="urn:microsoft.com/office/officeart/2018/2/layout/IconLabelList"/>
    <dgm:cxn modelId="{EC25BD4F-39E9-4FFC-92FB-B52C123B6B4E}" type="presOf" srcId="{0CB913C0-A609-45CF-981D-F44AEA8D4587}" destId="{4CD04BBA-9407-476E-AE7F-39E10C605E5B}" srcOrd="0" destOrd="0" presId="urn:microsoft.com/office/officeart/2018/2/layout/IconLabelList"/>
    <dgm:cxn modelId="{0519FE79-4995-4BEA-8D71-61AE56871DD8}" type="presOf" srcId="{4D9A32A0-82CE-4BD2-AD5C-EC3BED606ACE}" destId="{853E5E6F-5480-49FA-AE58-9666FA4E69DF}" srcOrd="0" destOrd="0" presId="urn:microsoft.com/office/officeart/2018/2/layout/IconLabelList"/>
    <dgm:cxn modelId="{E11DCA83-BDD2-41A2-B7DD-99649AD049B6}" type="presOf" srcId="{BCF3C2E1-8264-403E-9D13-8C7D9C102637}" destId="{80FC71A5-0995-445F-9279-A1F4D5F60F45}" srcOrd="0" destOrd="0" presId="urn:microsoft.com/office/officeart/2018/2/layout/IconLabelList"/>
    <dgm:cxn modelId="{FE527D8C-C0CD-47BA-88BA-605A91765B7B}" srcId="{4D9A32A0-82CE-4BD2-AD5C-EC3BED606ACE}" destId="{5C49ED4F-9EA9-4217-B8A7-61AB555BF0E0}" srcOrd="2" destOrd="0" parTransId="{D85B21EC-198F-4258-8909-5AC996B774B5}" sibTransId="{837CF85D-44A6-4A23-B934-AEAA06A00488}"/>
    <dgm:cxn modelId="{738782B0-D1E4-48D3-B19B-0A189982F87E}" type="presOf" srcId="{5C49ED4F-9EA9-4217-B8A7-61AB555BF0E0}" destId="{454E721A-07A1-472C-A825-C4919BF025E1}" srcOrd="0" destOrd="0" presId="urn:microsoft.com/office/officeart/2018/2/layout/IconLabelList"/>
    <dgm:cxn modelId="{6B6E79BD-A437-482A-B5A1-1E3A49AC4810}" srcId="{4D9A32A0-82CE-4BD2-AD5C-EC3BED606ACE}" destId="{BCF3C2E1-8264-403E-9D13-8C7D9C102637}" srcOrd="0" destOrd="0" parTransId="{785DA2FF-6852-4D69-BCB3-A5AE48FF3EC4}" sibTransId="{65399AC1-812A-49E8-8E9B-9A48F1727DAC}"/>
    <dgm:cxn modelId="{A455DBBE-7859-4B97-99CA-8A2DC04FBE5D}" srcId="{4D9A32A0-82CE-4BD2-AD5C-EC3BED606ACE}" destId="{0CB913C0-A609-45CF-981D-F44AEA8D4587}" srcOrd="1" destOrd="0" parTransId="{FD73F0E2-0A51-476A-A13F-D15884701F1A}" sibTransId="{ED1DED9F-47E0-46E6-B952-BAE797872FFF}"/>
    <dgm:cxn modelId="{BB8DF0D4-A7D8-473C-AA4A-6AAC89E806CC}" srcId="{4D9A32A0-82CE-4BD2-AD5C-EC3BED606ACE}" destId="{4918621F-981B-4BB1-90E2-31503D277199}" srcOrd="3" destOrd="0" parTransId="{FEE36B2F-7796-4B72-A8C0-85B5186F38F6}" sibTransId="{4F8B6CA6-EEFF-4687-96C4-13DC349C86FC}"/>
    <dgm:cxn modelId="{5CD17F16-7516-4B57-A19A-1F0D032E9EA6}" type="presParOf" srcId="{853E5E6F-5480-49FA-AE58-9666FA4E69DF}" destId="{F51261E1-6651-4D7B-9A8B-756334777DB0}" srcOrd="0" destOrd="0" presId="urn:microsoft.com/office/officeart/2018/2/layout/IconLabelList"/>
    <dgm:cxn modelId="{C01EA8E7-7128-4EA0-B9CA-77C66D1DF7E4}" type="presParOf" srcId="{F51261E1-6651-4D7B-9A8B-756334777DB0}" destId="{10911F03-9E05-4445-A4CD-C0FE2233839B}" srcOrd="0" destOrd="0" presId="urn:microsoft.com/office/officeart/2018/2/layout/IconLabelList"/>
    <dgm:cxn modelId="{B6A7B545-F2DB-4B7D-A399-C1CF00D41EFB}" type="presParOf" srcId="{F51261E1-6651-4D7B-9A8B-756334777DB0}" destId="{0FFFDDFB-4482-4F00-A516-6D9D3033A810}" srcOrd="1" destOrd="0" presId="urn:microsoft.com/office/officeart/2018/2/layout/IconLabelList"/>
    <dgm:cxn modelId="{244AF6AB-1212-47C9-82A8-9D88D91C2FC9}" type="presParOf" srcId="{F51261E1-6651-4D7B-9A8B-756334777DB0}" destId="{80FC71A5-0995-445F-9279-A1F4D5F60F45}" srcOrd="2" destOrd="0" presId="urn:microsoft.com/office/officeart/2018/2/layout/IconLabelList"/>
    <dgm:cxn modelId="{42DF63CF-8AB6-4AED-827B-BC2FE6A65B78}" type="presParOf" srcId="{853E5E6F-5480-49FA-AE58-9666FA4E69DF}" destId="{FDAFC06C-B353-464D-BD2C-B73EC00343AD}" srcOrd="1" destOrd="0" presId="urn:microsoft.com/office/officeart/2018/2/layout/IconLabelList"/>
    <dgm:cxn modelId="{BDEA8E46-2560-4B1D-BDEC-F55B1F03EC58}" type="presParOf" srcId="{853E5E6F-5480-49FA-AE58-9666FA4E69DF}" destId="{0BBFFEA1-12C2-4151-862A-FAA2C0D7D591}" srcOrd="2" destOrd="0" presId="urn:microsoft.com/office/officeart/2018/2/layout/IconLabelList"/>
    <dgm:cxn modelId="{BDF98665-2FDD-4649-9605-42CDA36A3419}" type="presParOf" srcId="{0BBFFEA1-12C2-4151-862A-FAA2C0D7D591}" destId="{206F3E79-DB8F-4DF7-99F7-8034ADB82ACC}" srcOrd="0" destOrd="0" presId="urn:microsoft.com/office/officeart/2018/2/layout/IconLabelList"/>
    <dgm:cxn modelId="{998AF436-A457-4B64-8CD2-8BE01F8A9341}" type="presParOf" srcId="{0BBFFEA1-12C2-4151-862A-FAA2C0D7D591}" destId="{8CBC0F4B-98B4-4C9F-B06C-BE35A26E7A34}" srcOrd="1" destOrd="0" presId="urn:microsoft.com/office/officeart/2018/2/layout/IconLabelList"/>
    <dgm:cxn modelId="{AEA65433-9942-46DB-A391-E4FAE250D46E}" type="presParOf" srcId="{0BBFFEA1-12C2-4151-862A-FAA2C0D7D591}" destId="{4CD04BBA-9407-476E-AE7F-39E10C605E5B}" srcOrd="2" destOrd="0" presId="urn:microsoft.com/office/officeart/2018/2/layout/IconLabelList"/>
    <dgm:cxn modelId="{4092652A-207F-47F7-9088-07786C4E2FDF}" type="presParOf" srcId="{853E5E6F-5480-49FA-AE58-9666FA4E69DF}" destId="{5C500964-E70E-4695-89E1-B995FCA9EADB}" srcOrd="3" destOrd="0" presId="urn:microsoft.com/office/officeart/2018/2/layout/IconLabelList"/>
    <dgm:cxn modelId="{D8576A5F-5BBD-4001-B2F0-2E7369F8F0A5}" type="presParOf" srcId="{853E5E6F-5480-49FA-AE58-9666FA4E69DF}" destId="{C5C8131F-69A0-4E2C-856A-B3FC29D23EF7}" srcOrd="4" destOrd="0" presId="urn:microsoft.com/office/officeart/2018/2/layout/IconLabelList"/>
    <dgm:cxn modelId="{DBD9A071-7347-4807-9DEE-6A268BB27687}" type="presParOf" srcId="{C5C8131F-69A0-4E2C-856A-B3FC29D23EF7}" destId="{E1F34B6E-4B6D-493B-A97F-EB1B991E484B}" srcOrd="0" destOrd="0" presId="urn:microsoft.com/office/officeart/2018/2/layout/IconLabelList"/>
    <dgm:cxn modelId="{2AF73FA0-662C-45B0-9738-7D793560CCB3}" type="presParOf" srcId="{C5C8131F-69A0-4E2C-856A-B3FC29D23EF7}" destId="{4BAA54EE-9A1B-44DE-BA0B-18AB9C2B707F}" srcOrd="1" destOrd="0" presId="urn:microsoft.com/office/officeart/2018/2/layout/IconLabelList"/>
    <dgm:cxn modelId="{021EEB3B-D475-4B14-ABEF-0A9D298E7D28}" type="presParOf" srcId="{C5C8131F-69A0-4E2C-856A-B3FC29D23EF7}" destId="{454E721A-07A1-472C-A825-C4919BF025E1}" srcOrd="2" destOrd="0" presId="urn:microsoft.com/office/officeart/2018/2/layout/IconLabelList"/>
    <dgm:cxn modelId="{746E7AF2-93B7-4E1E-A050-09E0ED2FA655}" type="presParOf" srcId="{853E5E6F-5480-49FA-AE58-9666FA4E69DF}" destId="{332D069D-2300-4546-9F6E-648D7B58C6D0}" srcOrd="5" destOrd="0" presId="urn:microsoft.com/office/officeart/2018/2/layout/IconLabelList"/>
    <dgm:cxn modelId="{A151C326-CC63-456D-834B-A70134C77277}" type="presParOf" srcId="{853E5E6F-5480-49FA-AE58-9666FA4E69DF}" destId="{8E1422FD-3D50-4400-BD6D-57E5139A0710}" srcOrd="6" destOrd="0" presId="urn:microsoft.com/office/officeart/2018/2/layout/IconLabelList"/>
    <dgm:cxn modelId="{2445805B-71CC-4237-BF73-C0C6C11D12F8}" type="presParOf" srcId="{8E1422FD-3D50-4400-BD6D-57E5139A0710}" destId="{656CAF3B-19F6-4364-BF0C-A2D65C29EB86}" srcOrd="0" destOrd="0" presId="urn:microsoft.com/office/officeart/2018/2/layout/IconLabelList"/>
    <dgm:cxn modelId="{08F768F0-3E0D-416D-A972-50359C4A0D63}" type="presParOf" srcId="{8E1422FD-3D50-4400-BD6D-57E5139A0710}" destId="{26AD7894-6710-4FAA-A210-36D11718933C}" srcOrd="1" destOrd="0" presId="urn:microsoft.com/office/officeart/2018/2/layout/IconLabelList"/>
    <dgm:cxn modelId="{E63F145D-F711-4AA5-93AC-01EC099FABD2}" type="presParOf" srcId="{8E1422FD-3D50-4400-BD6D-57E5139A0710}" destId="{64DD6862-D5C2-4B57-BF57-C961AAC9FD30}"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F9C1DA8-61D5-41B2-8690-E6BAFD911F13}"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86114CA5-8A37-4C73-B009-B70562AC45AB}">
      <dgm:prSet/>
      <dgm:spPr/>
      <dgm:t>
        <a:bodyPr/>
        <a:lstStyle/>
        <a:p>
          <a:pPr>
            <a:lnSpc>
              <a:spcPct val="100000"/>
            </a:lnSpc>
          </a:pPr>
          <a:r>
            <a:rPr lang="en-US" baseline="0" dirty="0"/>
            <a:t>Emotional/internalizing dysfunction (</a:t>
          </a:r>
          <a:r>
            <a:rPr lang="en-US" baseline="0" dirty="0" err="1"/>
            <a:t>Sellbom</a:t>
          </a:r>
          <a:r>
            <a:rPr lang="en-US" baseline="0" dirty="0"/>
            <a:t>, 2019)</a:t>
          </a:r>
          <a:endParaRPr lang="en-US" dirty="0"/>
        </a:p>
      </dgm:t>
    </dgm:pt>
    <dgm:pt modelId="{0ED6451D-7447-44D6-9FA1-B1AF8DB42E49}" type="parTrans" cxnId="{63C617C8-05DF-4711-87F6-DA1DC0CF6045}">
      <dgm:prSet/>
      <dgm:spPr/>
      <dgm:t>
        <a:bodyPr/>
        <a:lstStyle/>
        <a:p>
          <a:endParaRPr lang="en-US"/>
        </a:p>
      </dgm:t>
    </dgm:pt>
    <dgm:pt modelId="{FF7CBBE3-A248-4E0F-A60C-EC39923F8E11}" type="sibTrans" cxnId="{63C617C8-05DF-4711-87F6-DA1DC0CF6045}">
      <dgm:prSet/>
      <dgm:spPr/>
      <dgm:t>
        <a:bodyPr/>
        <a:lstStyle/>
        <a:p>
          <a:endParaRPr lang="en-US"/>
        </a:p>
      </dgm:t>
    </dgm:pt>
    <dgm:pt modelId="{ABFE8333-FEFC-4F85-A3AC-7D52145E6AAD}">
      <dgm:prSet/>
      <dgm:spPr/>
      <dgm:t>
        <a:bodyPr/>
        <a:lstStyle/>
        <a:p>
          <a:pPr>
            <a:lnSpc>
              <a:spcPct val="100000"/>
            </a:lnSpc>
          </a:pPr>
          <a:r>
            <a:rPr lang="en-US" baseline="0"/>
            <a:t>Behavioral/externalizing dysfunction</a:t>
          </a:r>
          <a:endParaRPr lang="en-US"/>
        </a:p>
      </dgm:t>
    </dgm:pt>
    <dgm:pt modelId="{44B9225B-6483-4CF1-B95B-E179199B06CD}" type="parTrans" cxnId="{A09D198A-0539-4230-9FC6-7409FEA9E26F}">
      <dgm:prSet/>
      <dgm:spPr/>
      <dgm:t>
        <a:bodyPr/>
        <a:lstStyle/>
        <a:p>
          <a:endParaRPr lang="en-US"/>
        </a:p>
      </dgm:t>
    </dgm:pt>
    <dgm:pt modelId="{86EB03D5-14DF-4A4B-AB18-F723BD87DF87}" type="sibTrans" cxnId="{A09D198A-0539-4230-9FC6-7409FEA9E26F}">
      <dgm:prSet/>
      <dgm:spPr/>
      <dgm:t>
        <a:bodyPr/>
        <a:lstStyle/>
        <a:p>
          <a:endParaRPr lang="en-US"/>
        </a:p>
      </dgm:t>
    </dgm:pt>
    <dgm:pt modelId="{9FBCA2BA-99BE-4565-8512-3DDEDEB8FC0A}">
      <dgm:prSet/>
      <dgm:spPr/>
      <dgm:t>
        <a:bodyPr/>
        <a:lstStyle/>
        <a:p>
          <a:pPr>
            <a:lnSpc>
              <a:spcPct val="100000"/>
            </a:lnSpc>
          </a:pPr>
          <a:r>
            <a:rPr lang="en-US" baseline="0"/>
            <a:t>Useful for initial case conceptualization </a:t>
          </a:r>
          <a:endParaRPr lang="en-US"/>
        </a:p>
      </dgm:t>
    </dgm:pt>
    <dgm:pt modelId="{68E3A37C-FB95-43FE-829A-507D16E40992}" type="parTrans" cxnId="{E4DD56AE-EF66-4569-BB0C-53A7E6700CC8}">
      <dgm:prSet/>
      <dgm:spPr/>
      <dgm:t>
        <a:bodyPr/>
        <a:lstStyle/>
        <a:p>
          <a:endParaRPr lang="en-US"/>
        </a:p>
      </dgm:t>
    </dgm:pt>
    <dgm:pt modelId="{F9A89DFB-F5DD-44A3-96EB-F7AFE249899E}" type="sibTrans" cxnId="{E4DD56AE-EF66-4569-BB0C-53A7E6700CC8}">
      <dgm:prSet/>
      <dgm:spPr/>
      <dgm:t>
        <a:bodyPr/>
        <a:lstStyle/>
        <a:p>
          <a:endParaRPr lang="en-US"/>
        </a:p>
      </dgm:t>
    </dgm:pt>
    <dgm:pt modelId="{482F162C-9449-490D-8794-D2B30286FF8E}" type="pres">
      <dgm:prSet presAssocID="{7F9C1DA8-61D5-41B2-8690-E6BAFD911F13}" presName="root" presStyleCnt="0">
        <dgm:presLayoutVars>
          <dgm:dir/>
          <dgm:resizeHandles val="exact"/>
        </dgm:presLayoutVars>
      </dgm:prSet>
      <dgm:spPr/>
    </dgm:pt>
    <dgm:pt modelId="{C6609FA2-FC26-48B7-B200-42EBAD18DC36}" type="pres">
      <dgm:prSet presAssocID="{86114CA5-8A37-4C73-B009-B70562AC45AB}" presName="compNode" presStyleCnt="0"/>
      <dgm:spPr/>
    </dgm:pt>
    <dgm:pt modelId="{94C277FA-CEBA-41BE-9F5A-6CCFCC5CBB55}" type="pres">
      <dgm:prSet presAssocID="{86114CA5-8A37-4C73-B009-B70562AC45A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rama"/>
        </a:ext>
      </dgm:extLst>
    </dgm:pt>
    <dgm:pt modelId="{E215A38D-90F1-4E52-AD00-F9A7AABF767C}" type="pres">
      <dgm:prSet presAssocID="{86114CA5-8A37-4C73-B009-B70562AC45AB}" presName="spaceRect" presStyleCnt="0"/>
      <dgm:spPr/>
    </dgm:pt>
    <dgm:pt modelId="{B5A8F048-A9EA-4E63-83A7-020425612932}" type="pres">
      <dgm:prSet presAssocID="{86114CA5-8A37-4C73-B009-B70562AC45AB}" presName="textRect" presStyleLbl="revTx" presStyleIdx="0" presStyleCnt="3">
        <dgm:presLayoutVars>
          <dgm:chMax val="1"/>
          <dgm:chPref val="1"/>
        </dgm:presLayoutVars>
      </dgm:prSet>
      <dgm:spPr/>
    </dgm:pt>
    <dgm:pt modelId="{B060138C-0255-48B4-B675-9B310422510B}" type="pres">
      <dgm:prSet presAssocID="{FF7CBBE3-A248-4E0F-A60C-EC39923F8E11}" presName="sibTrans" presStyleCnt="0"/>
      <dgm:spPr/>
    </dgm:pt>
    <dgm:pt modelId="{C5EA4076-882B-43CD-8D14-99CBA64459B6}" type="pres">
      <dgm:prSet presAssocID="{ABFE8333-FEFC-4F85-A3AC-7D52145E6AAD}" presName="compNode" presStyleCnt="0"/>
      <dgm:spPr/>
    </dgm:pt>
    <dgm:pt modelId="{A642D4FD-3E70-43CD-9C12-86B434B0A70D}" type="pres">
      <dgm:prSet presAssocID="{ABFE8333-FEFC-4F85-A3AC-7D52145E6AA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rain in head"/>
        </a:ext>
      </dgm:extLst>
    </dgm:pt>
    <dgm:pt modelId="{27566109-4EE1-4CB9-BE21-A2B74CFC6721}" type="pres">
      <dgm:prSet presAssocID="{ABFE8333-FEFC-4F85-A3AC-7D52145E6AAD}" presName="spaceRect" presStyleCnt="0"/>
      <dgm:spPr/>
    </dgm:pt>
    <dgm:pt modelId="{3FD24E46-75FE-4A94-8A09-23C5073A9BDF}" type="pres">
      <dgm:prSet presAssocID="{ABFE8333-FEFC-4F85-A3AC-7D52145E6AAD}" presName="textRect" presStyleLbl="revTx" presStyleIdx="1" presStyleCnt="3">
        <dgm:presLayoutVars>
          <dgm:chMax val="1"/>
          <dgm:chPref val="1"/>
        </dgm:presLayoutVars>
      </dgm:prSet>
      <dgm:spPr/>
    </dgm:pt>
    <dgm:pt modelId="{17F1D51F-941F-4C52-8971-3F3CF13C4620}" type="pres">
      <dgm:prSet presAssocID="{86EB03D5-14DF-4A4B-AB18-F723BD87DF87}" presName="sibTrans" presStyleCnt="0"/>
      <dgm:spPr/>
    </dgm:pt>
    <dgm:pt modelId="{C2F1C060-D01B-4375-9B68-244867BEFA75}" type="pres">
      <dgm:prSet presAssocID="{9FBCA2BA-99BE-4565-8512-3DDEDEB8FC0A}" presName="compNode" presStyleCnt="0"/>
      <dgm:spPr/>
    </dgm:pt>
    <dgm:pt modelId="{FF5778BF-7E72-446A-9FDF-E46494D6E47F}" type="pres">
      <dgm:prSet presAssocID="{9FBCA2BA-99BE-4565-8512-3DDEDEB8FC0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ead with Gears"/>
        </a:ext>
      </dgm:extLst>
    </dgm:pt>
    <dgm:pt modelId="{928189CE-1789-4D72-B9AC-6367A75C035F}" type="pres">
      <dgm:prSet presAssocID="{9FBCA2BA-99BE-4565-8512-3DDEDEB8FC0A}" presName="spaceRect" presStyleCnt="0"/>
      <dgm:spPr/>
    </dgm:pt>
    <dgm:pt modelId="{0D32D4A5-B3EC-459F-ABBD-724897FD64E9}" type="pres">
      <dgm:prSet presAssocID="{9FBCA2BA-99BE-4565-8512-3DDEDEB8FC0A}" presName="textRect" presStyleLbl="revTx" presStyleIdx="2" presStyleCnt="3">
        <dgm:presLayoutVars>
          <dgm:chMax val="1"/>
          <dgm:chPref val="1"/>
        </dgm:presLayoutVars>
      </dgm:prSet>
      <dgm:spPr/>
    </dgm:pt>
  </dgm:ptLst>
  <dgm:cxnLst>
    <dgm:cxn modelId="{EE1DE91A-7E86-435F-93E6-89DA983BEC9E}" type="presOf" srcId="{ABFE8333-FEFC-4F85-A3AC-7D52145E6AAD}" destId="{3FD24E46-75FE-4A94-8A09-23C5073A9BDF}" srcOrd="0" destOrd="0" presId="urn:microsoft.com/office/officeart/2018/2/layout/IconLabelList"/>
    <dgm:cxn modelId="{B221EE4C-FE40-4B89-AB77-D57A22F59F22}" type="presOf" srcId="{86114CA5-8A37-4C73-B009-B70562AC45AB}" destId="{B5A8F048-A9EA-4E63-83A7-020425612932}" srcOrd="0" destOrd="0" presId="urn:microsoft.com/office/officeart/2018/2/layout/IconLabelList"/>
    <dgm:cxn modelId="{A09D198A-0539-4230-9FC6-7409FEA9E26F}" srcId="{7F9C1DA8-61D5-41B2-8690-E6BAFD911F13}" destId="{ABFE8333-FEFC-4F85-A3AC-7D52145E6AAD}" srcOrd="1" destOrd="0" parTransId="{44B9225B-6483-4CF1-B95B-E179199B06CD}" sibTransId="{86EB03D5-14DF-4A4B-AB18-F723BD87DF87}"/>
    <dgm:cxn modelId="{31421F99-2152-4017-BB5C-A9ACDD6A7908}" type="presOf" srcId="{7F9C1DA8-61D5-41B2-8690-E6BAFD911F13}" destId="{482F162C-9449-490D-8794-D2B30286FF8E}" srcOrd="0" destOrd="0" presId="urn:microsoft.com/office/officeart/2018/2/layout/IconLabelList"/>
    <dgm:cxn modelId="{E4DD56AE-EF66-4569-BB0C-53A7E6700CC8}" srcId="{7F9C1DA8-61D5-41B2-8690-E6BAFD911F13}" destId="{9FBCA2BA-99BE-4565-8512-3DDEDEB8FC0A}" srcOrd="2" destOrd="0" parTransId="{68E3A37C-FB95-43FE-829A-507D16E40992}" sibTransId="{F9A89DFB-F5DD-44A3-96EB-F7AFE249899E}"/>
    <dgm:cxn modelId="{10A00CAF-958C-4FAD-A8FA-E4DAD627AA6A}" type="presOf" srcId="{9FBCA2BA-99BE-4565-8512-3DDEDEB8FC0A}" destId="{0D32D4A5-B3EC-459F-ABBD-724897FD64E9}" srcOrd="0" destOrd="0" presId="urn:microsoft.com/office/officeart/2018/2/layout/IconLabelList"/>
    <dgm:cxn modelId="{63C617C8-05DF-4711-87F6-DA1DC0CF6045}" srcId="{7F9C1DA8-61D5-41B2-8690-E6BAFD911F13}" destId="{86114CA5-8A37-4C73-B009-B70562AC45AB}" srcOrd="0" destOrd="0" parTransId="{0ED6451D-7447-44D6-9FA1-B1AF8DB42E49}" sibTransId="{FF7CBBE3-A248-4E0F-A60C-EC39923F8E11}"/>
    <dgm:cxn modelId="{6FBD3D6A-60B3-4AF2-BDE3-14EC97A614AD}" type="presParOf" srcId="{482F162C-9449-490D-8794-D2B30286FF8E}" destId="{C6609FA2-FC26-48B7-B200-42EBAD18DC36}" srcOrd="0" destOrd="0" presId="urn:microsoft.com/office/officeart/2018/2/layout/IconLabelList"/>
    <dgm:cxn modelId="{2494AC16-93AB-4163-ADDB-238C5F0926DC}" type="presParOf" srcId="{C6609FA2-FC26-48B7-B200-42EBAD18DC36}" destId="{94C277FA-CEBA-41BE-9F5A-6CCFCC5CBB55}" srcOrd="0" destOrd="0" presId="urn:microsoft.com/office/officeart/2018/2/layout/IconLabelList"/>
    <dgm:cxn modelId="{362955A5-B99A-46B7-AF04-1C15AAEB12AB}" type="presParOf" srcId="{C6609FA2-FC26-48B7-B200-42EBAD18DC36}" destId="{E215A38D-90F1-4E52-AD00-F9A7AABF767C}" srcOrd="1" destOrd="0" presId="urn:microsoft.com/office/officeart/2018/2/layout/IconLabelList"/>
    <dgm:cxn modelId="{F40D565A-259D-47B9-BC13-CDFBF02BE549}" type="presParOf" srcId="{C6609FA2-FC26-48B7-B200-42EBAD18DC36}" destId="{B5A8F048-A9EA-4E63-83A7-020425612932}" srcOrd="2" destOrd="0" presId="urn:microsoft.com/office/officeart/2018/2/layout/IconLabelList"/>
    <dgm:cxn modelId="{383BD1B4-E704-4337-9194-7E8818C06814}" type="presParOf" srcId="{482F162C-9449-490D-8794-D2B30286FF8E}" destId="{B060138C-0255-48B4-B675-9B310422510B}" srcOrd="1" destOrd="0" presId="urn:microsoft.com/office/officeart/2018/2/layout/IconLabelList"/>
    <dgm:cxn modelId="{5CBA7AF4-229C-4FC5-8399-9BF6A9CDB3FE}" type="presParOf" srcId="{482F162C-9449-490D-8794-D2B30286FF8E}" destId="{C5EA4076-882B-43CD-8D14-99CBA64459B6}" srcOrd="2" destOrd="0" presId="urn:microsoft.com/office/officeart/2018/2/layout/IconLabelList"/>
    <dgm:cxn modelId="{38EFDC73-B4CA-49C8-B686-01D92AAF4D5B}" type="presParOf" srcId="{C5EA4076-882B-43CD-8D14-99CBA64459B6}" destId="{A642D4FD-3E70-43CD-9C12-86B434B0A70D}" srcOrd="0" destOrd="0" presId="urn:microsoft.com/office/officeart/2018/2/layout/IconLabelList"/>
    <dgm:cxn modelId="{91C7DC12-39DA-41CB-800D-CB38D83DD4EF}" type="presParOf" srcId="{C5EA4076-882B-43CD-8D14-99CBA64459B6}" destId="{27566109-4EE1-4CB9-BE21-A2B74CFC6721}" srcOrd="1" destOrd="0" presId="urn:microsoft.com/office/officeart/2018/2/layout/IconLabelList"/>
    <dgm:cxn modelId="{2D242B39-002D-46FD-A737-F55C2AA9315A}" type="presParOf" srcId="{C5EA4076-882B-43CD-8D14-99CBA64459B6}" destId="{3FD24E46-75FE-4A94-8A09-23C5073A9BDF}" srcOrd="2" destOrd="0" presId="urn:microsoft.com/office/officeart/2018/2/layout/IconLabelList"/>
    <dgm:cxn modelId="{6ABB0B83-EAE8-4BBE-AA81-52C573EF886C}" type="presParOf" srcId="{482F162C-9449-490D-8794-D2B30286FF8E}" destId="{17F1D51F-941F-4C52-8971-3F3CF13C4620}" srcOrd="3" destOrd="0" presId="urn:microsoft.com/office/officeart/2018/2/layout/IconLabelList"/>
    <dgm:cxn modelId="{65A6B9AF-4412-4867-A4E3-9118FCA24AB3}" type="presParOf" srcId="{482F162C-9449-490D-8794-D2B30286FF8E}" destId="{C2F1C060-D01B-4375-9B68-244867BEFA75}" srcOrd="4" destOrd="0" presId="urn:microsoft.com/office/officeart/2018/2/layout/IconLabelList"/>
    <dgm:cxn modelId="{388F6F35-CC7B-40A2-946E-6E9914E2FE10}" type="presParOf" srcId="{C2F1C060-D01B-4375-9B68-244867BEFA75}" destId="{FF5778BF-7E72-446A-9FDF-E46494D6E47F}" srcOrd="0" destOrd="0" presId="urn:microsoft.com/office/officeart/2018/2/layout/IconLabelList"/>
    <dgm:cxn modelId="{F9D02936-8C0E-4D76-A753-1978FA0B81ED}" type="presParOf" srcId="{C2F1C060-D01B-4375-9B68-244867BEFA75}" destId="{928189CE-1789-4D72-B9AC-6367A75C035F}" srcOrd="1" destOrd="0" presId="urn:microsoft.com/office/officeart/2018/2/layout/IconLabelList"/>
    <dgm:cxn modelId="{ADF73604-E0FC-4B80-A008-FB64A36107D9}" type="presParOf" srcId="{C2F1C060-D01B-4375-9B68-244867BEFA75}" destId="{0D32D4A5-B3EC-459F-ABBD-724897FD64E9}"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FD5486E-3B14-49C1-B908-D83BD2C3E862}"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B3AE9EE-57F4-4E56-A7C4-4BBC75243833}">
      <dgm:prSet/>
      <dgm:spPr/>
      <dgm:t>
        <a:bodyPr/>
        <a:lstStyle/>
        <a:p>
          <a:r>
            <a:rPr lang="en-US" baseline="0" dirty="0"/>
            <a:t>Personality traits and styles (</a:t>
          </a:r>
          <a:r>
            <a:rPr lang="en-US" baseline="0" dirty="0" err="1"/>
            <a:t>Groth-Marnat</a:t>
          </a:r>
          <a:r>
            <a:rPr lang="en-US" baseline="0" dirty="0"/>
            <a:t> &amp; Wright, 2016)</a:t>
          </a:r>
          <a:endParaRPr lang="en-US" dirty="0"/>
        </a:p>
      </dgm:t>
    </dgm:pt>
    <dgm:pt modelId="{81A536AE-405B-4105-8707-E465CC67864C}" type="parTrans" cxnId="{63C48431-A82A-4A2E-AD7D-3C43330816E1}">
      <dgm:prSet/>
      <dgm:spPr/>
      <dgm:t>
        <a:bodyPr/>
        <a:lstStyle/>
        <a:p>
          <a:endParaRPr lang="en-US"/>
        </a:p>
      </dgm:t>
    </dgm:pt>
    <dgm:pt modelId="{3FCADCE0-EE30-4BD0-93F4-6EF8D924C287}" type="sibTrans" cxnId="{63C48431-A82A-4A2E-AD7D-3C43330816E1}">
      <dgm:prSet/>
      <dgm:spPr/>
      <dgm:t>
        <a:bodyPr/>
        <a:lstStyle/>
        <a:p>
          <a:endParaRPr lang="en-US"/>
        </a:p>
      </dgm:t>
    </dgm:pt>
    <dgm:pt modelId="{A048266B-61A2-4F6A-AE62-ECAE14D6BF5A}">
      <dgm:prSet/>
      <dgm:spPr/>
      <dgm:t>
        <a:bodyPr/>
        <a:lstStyle/>
        <a:p>
          <a:r>
            <a:rPr lang="en-US" baseline="0"/>
            <a:t>Emotional distress and mood symptoms</a:t>
          </a:r>
          <a:endParaRPr lang="en-US"/>
        </a:p>
      </dgm:t>
    </dgm:pt>
    <dgm:pt modelId="{77803AB7-9896-41DF-9B9B-E6B2B53AB8F0}" type="parTrans" cxnId="{BF0BAC75-9AF7-4D9E-9BB3-976C685F0098}">
      <dgm:prSet/>
      <dgm:spPr/>
      <dgm:t>
        <a:bodyPr/>
        <a:lstStyle/>
        <a:p>
          <a:endParaRPr lang="en-US"/>
        </a:p>
      </dgm:t>
    </dgm:pt>
    <dgm:pt modelId="{CD2B377F-7D5B-4EB8-AD96-61D4BBD3B31F}" type="sibTrans" cxnId="{BF0BAC75-9AF7-4D9E-9BB3-976C685F0098}">
      <dgm:prSet/>
      <dgm:spPr/>
      <dgm:t>
        <a:bodyPr/>
        <a:lstStyle/>
        <a:p>
          <a:endParaRPr lang="en-US"/>
        </a:p>
      </dgm:t>
    </dgm:pt>
    <dgm:pt modelId="{C51A78F6-A706-4D9A-A054-5332313EBF54}">
      <dgm:prSet/>
      <dgm:spPr/>
      <dgm:t>
        <a:bodyPr/>
        <a:lstStyle/>
        <a:p>
          <a:r>
            <a:rPr lang="en-US" baseline="0"/>
            <a:t>Cognitive and perceptual disturbances</a:t>
          </a:r>
          <a:endParaRPr lang="en-US"/>
        </a:p>
      </dgm:t>
    </dgm:pt>
    <dgm:pt modelId="{15181E8C-06D1-4A8E-9218-9F87915F4517}" type="parTrans" cxnId="{782407F5-BFEB-42F7-9284-DAE2B9D7917F}">
      <dgm:prSet/>
      <dgm:spPr/>
      <dgm:t>
        <a:bodyPr/>
        <a:lstStyle/>
        <a:p>
          <a:endParaRPr lang="en-US"/>
        </a:p>
      </dgm:t>
    </dgm:pt>
    <dgm:pt modelId="{9DB9E1A6-8088-4326-AACD-E55DA6151893}" type="sibTrans" cxnId="{782407F5-BFEB-42F7-9284-DAE2B9D7917F}">
      <dgm:prSet/>
      <dgm:spPr/>
      <dgm:t>
        <a:bodyPr/>
        <a:lstStyle/>
        <a:p>
          <a:endParaRPr lang="en-US"/>
        </a:p>
      </dgm:t>
    </dgm:pt>
    <dgm:pt modelId="{EF719ED2-ECB7-423C-9177-276DE60D9A69}">
      <dgm:prSet/>
      <dgm:spPr/>
      <dgm:t>
        <a:bodyPr/>
        <a:lstStyle/>
        <a:p>
          <a:r>
            <a:rPr lang="en-US" baseline="0" dirty="0"/>
            <a:t>Behavioral and impulse-control concerns (</a:t>
          </a:r>
          <a:r>
            <a:rPr lang="en-US" baseline="0" dirty="0" err="1"/>
            <a:t>Sellbom</a:t>
          </a:r>
          <a:r>
            <a:rPr lang="en-US" baseline="0" dirty="0"/>
            <a:t>, 2019)</a:t>
          </a:r>
          <a:endParaRPr lang="en-US" dirty="0"/>
        </a:p>
      </dgm:t>
    </dgm:pt>
    <dgm:pt modelId="{090C1643-56F6-4AE1-89D7-A5BA14CF3890}" type="parTrans" cxnId="{F0DFE1CB-B000-49B0-8D30-51FE3CE2F979}">
      <dgm:prSet/>
      <dgm:spPr/>
      <dgm:t>
        <a:bodyPr/>
        <a:lstStyle/>
        <a:p>
          <a:endParaRPr lang="en-US"/>
        </a:p>
      </dgm:t>
    </dgm:pt>
    <dgm:pt modelId="{E2C94CED-2A2B-4693-B199-6DCD9C9BCCD8}" type="sibTrans" cxnId="{F0DFE1CB-B000-49B0-8D30-51FE3CE2F979}">
      <dgm:prSet/>
      <dgm:spPr/>
      <dgm:t>
        <a:bodyPr/>
        <a:lstStyle/>
        <a:p>
          <a:endParaRPr lang="en-US"/>
        </a:p>
      </dgm:t>
    </dgm:pt>
    <dgm:pt modelId="{D772CC76-EBF4-4128-A9BC-25764CEEF8D9}">
      <dgm:prSet/>
      <dgm:spPr/>
      <dgm:t>
        <a:bodyPr/>
        <a:lstStyle/>
        <a:p>
          <a:r>
            <a:rPr lang="en-US" baseline="0"/>
            <a:t>Interpersonal functioning patterns </a:t>
          </a:r>
          <a:endParaRPr lang="en-US"/>
        </a:p>
      </dgm:t>
    </dgm:pt>
    <dgm:pt modelId="{2AC8A607-1F8A-4794-9A34-EA16DC35A06D}" type="parTrans" cxnId="{B3DAF925-0575-470C-9166-FED66BC0E136}">
      <dgm:prSet/>
      <dgm:spPr/>
      <dgm:t>
        <a:bodyPr/>
        <a:lstStyle/>
        <a:p>
          <a:endParaRPr lang="en-US"/>
        </a:p>
      </dgm:t>
    </dgm:pt>
    <dgm:pt modelId="{9AB113A4-92A1-4D22-9E56-F12D1605B932}" type="sibTrans" cxnId="{B3DAF925-0575-470C-9166-FED66BC0E136}">
      <dgm:prSet/>
      <dgm:spPr/>
      <dgm:t>
        <a:bodyPr/>
        <a:lstStyle/>
        <a:p>
          <a:endParaRPr lang="en-US"/>
        </a:p>
      </dgm:t>
    </dgm:pt>
    <dgm:pt modelId="{584A930D-3D5E-4F74-A76C-457995C57231}" type="pres">
      <dgm:prSet presAssocID="{7FD5486E-3B14-49C1-B908-D83BD2C3E862}" presName="root" presStyleCnt="0">
        <dgm:presLayoutVars>
          <dgm:dir/>
          <dgm:resizeHandles val="exact"/>
        </dgm:presLayoutVars>
      </dgm:prSet>
      <dgm:spPr/>
    </dgm:pt>
    <dgm:pt modelId="{D01A0BF5-5016-44BC-81A5-32FC6D23E363}" type="pres">
      <dgm:prSet presAssocID="{0B3AE9EE-57F4-4E56-A7C4-4BBC75243833}" presName="compNode" presStyleCnt="0"/>
      <dgm:spPr/>
    </dgm:pt>
    <dgm:pt modelId="{351EB5FE-8E5C-410F-8AFC-566C73986D42}" type="pres">
      <dgm:prSet presAssocID="{0B3AE9EE-57F4-4E56-A7C4-4BBC75243833}"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6AFFDEE2-3B37-42A8-B1A6-8F1A1518FA6C}" type="pres">
      <dgm:prSet presAssocID="{0B3AE9EE-57F4-4E56-A7C4-4BBC75243833}" presName="spaceRect" presStyleCnt="0"/>
      <dgm:spPr/>
    </dgm:pt>
    <dgm:pt modelId="{67D8FE0B-CAD4-4B84-BA9B-F385DB9A2FF0}" type="pres">
      <dgm:prSet presAssocID="{0B3AE9EE-57F4-4E56-A7C4-4BBC75243833}" presName="textRect" presStyleLbl="revTx" presStyleIdx="0" presStyleCnt="5">
        <dgm:presLayoutVars>
          <dgm:chMax val="1"/>
          <dgm:chPref val="1"/>
        </dgm:presLayoutVars>
      </dgm:prSet>
      <dgm:spPr/>
    </dgm:pt>
    <dgm:pt modelId="{873F3D1C-D639-4E84-AE7B-9C12C6000DAE}" type="pres">
      <dgm:prSet presAssocID="{3FCADCE0-EE30-4BD0-93F4-6EF8D924C287}" presName="sibTrans" presStyleCnt="0"/>
      <dgm:spPr/>
    </dgm:pt>
    <dgm:pt modelId="{1C40B49A-48B7-4CFB-A819-370DF27BA6EA}" type="pres">
      <dgm:prSet presAssocID="{A048266B-61A2-4F6A-AE62-ECAE14D6BF5A}" presName="compNode" presStyleCnt="0"/>
      <dgm:spPr/>
    </dgm:pt>
    <dgm:pt modelId="{1082C7DD-D431-4458-B16F-746FF5FECD27}" type="pres">
      <dgm:prSet presAssocID="{A048266B-61A2-4F6A-AE62-ECAE14D6BF5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rying Face with No Fill"/>
        </a:ext>
      </dgm:extLst>
    </dgm:pt>
    <dgm:pt modelId="{CC157F10-A2EE-4C48-8EF8-5DB770DD5666}" type="pres">
      <dgm:prSet presAssocID="{A048266B-61A2-4F6A-AE62-ECAE14D6BF5A}" presName="spaceRect" presStyleCnt="0"/>
      <dgm:spPr/>
    </dgm:pt>
    <dgm:pt modelId="{D0F35120-C28A-4FA7-A81D-6EAE972DE301}" type="pres">
      <dgm:prSet presAssocID="{A048266B-61A2-4F6A-AE62-ECAE14D6BF5A}" presName="textRect" presStyleLbl="revTx" presStyleIdx="1" presStyleCnt="5">
        <dgm:presLayoutVars>
          <dgm:chMax val="1"/>
          <dgm:chPref val="1"/>
        </dgm:presLayoutVars>
      </dgm:prSet>
      <dgm:spPr/>
    </dgm:pt>
    <dgm:pt modelId="{4D91C246-5FA4-44D2-8032-E263E2070681}" type="pres">
      <dgm:prSet presAssocID="{CD2B377F-7D5B-4EB8-AD96-61D4BBD3B31F}" presName="sibTrans" presStyleCnt="0"/>
      <dgm:spPr/>
    </dgm:pt>
    <dgm:pt modelId="{A2D05DE1-CA41-4BA7-B3C8-BA9C1E3E9B27}" type="pres">
      <dgm:prSet presAssocID="{C51A78F6-A706-4D9A-A054-5332313EBF54}" presName="compNode" presStyleCnt="0"/>
      <dgm:spPr/>
    </dgm:pt>
    <dgm:pt modelId="{0795A083-5E5F-481A-8DB0-4DFFCECF2CCE}" type="pres">
      <dgm:prSet presAssocID="{C51A78F6-A706-4D9A-A054-5332313EBF54}"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rain in head"/>
        </a:ext>
      </dgm:extLst>
    </dgm:pt>
    <dgm:pt modelId="{6FAB6797-2C88-4051-977B-FB6A3F5D5BE3}" type="pres">
      <dgm:prSet presAssocID="{C51A78F6-A706-4D9A-A054-5332313EBF54}" presName="spaceRect" presStyleCnt="0"/>
      <dgm:spPr/>
    </dgm:pt>
    <dgm:pt modelId="{4E627A53-76AB-458A-A875-1EA89C7E06A4}" type="pres">
      <dgm:prSet presAssocID="{C51A78F6-A706-4D9A-A054-5332313EBF54}" presName="textRect" presStyleLbl="revTx" presStyleIdx="2" presStyleCnt="5">
        <dgm:presLayoutVars>
          <dgm:chMax val="1"/>
          <dgm:chPref val="1"/>
        </dgm:presLayoutVars>
      </dgm:prSet>
      <dgm:spPr/>
    </dgm:pt>
    <dgm:pt modelId="{7D9D13B2-D13F-44E2-92F4-DAA256CB4596}" type="pres">
      <dgm:prSet presAssocID="{9DB9E1A6-8088-4326-AACD-E55DA6151893}" presName="sibTrans" presStyleCnt="0"/>
      <dgm:spPr/>
    </dgm:pt>
    <dgm:pt modelId="{E23EFCDA-2C8A-43BF-B7CB-3A331425E3F8}" type="pres">
      <dgm:prSet presAssocID="{EF719ED2-ECB7-423C-9177-276DE60D9A69}" presName="compNode" presStyleCnt="0"/>
      <dgm:spPr/>
    </dgm:pt>
    <dgm:pt modelId="{0450AB51-D449-4FE0-BBF5-591394CD8663}" type="pres">
      <dgm:prSet presAssocID="{EF719ED2-ECB7-423C-9177-276DE60D9A69}"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rain"/>
        </a:ext>
      </dgm:extLst>
    </dgm:pt>
    <dgm:pt modelId="{F922C5D6-5F4D-4C60-B2FA-0E318C847168}" type="pres">
      <dgm:prSet presAssocID="{EF719ED2-ECB7-423C-9177-276DE60D9A69}" presName="spaceRect" presStyleCnt="0"/>
      <dgm:spPr/>
    </dgm:pt>
    <dgm:pt modelId="{81FEE03F-5153-4615-A6A3-0E8F1E0447FF}" type="pres">
      <dgm:prSet presAssocID="{EF719ED2-ECB7-423C-9177-276DE60D9A69}" presName="textRect" presStyleLbl="revTx" presStyleIdx="3" presStyleCnt="5">
        <dgm:presLayoutVars>
          <dgm:chMax val="1"/>
          <dgm:chPref val="1"/>
        </dgm:presLayoutVars>
      </dgm:prSet>
      <dgm:spPr/>
    </dgm:pt>
    <dgm:pt modelId="{8FE7D8C4-C8FC-433E-BA74-2383F33A9B61}" type="pres">
      <dgm:prSet presAssocID="{E2C94CED-2A2B-4693-B199-6DCD9C9BCCD8}" presName="sibTrans" presStyleCnt="0"/>
      <dgm:spPr/>
    </dgm:pt>
    <dgm:pt modelId="{40ED40BF-7279-4D4E-9D80-3B3DD3B3D4F6}" type="pres">
      <dgm:prSet presAssocID="{D772CC76-EBF4-4128-A9BC-25764CEEF8D9}" presName="compNode" presStyleCnt="0"/>
      <dgm:spPr/>
    </dgm:pt>
    <dgm:pt modelId="{07ABCBF5-1BC8-40F4-BC88-CB14A782DB89}" type="pres">
      <dgm:prSet presAssocID="{D772CC76-EBF4-4128-A9BC-25764CEEF8D9}"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Group"/>
        </a:ext>
      </dgm:extLst>
    </dgm:pt>
    <dgm:pt modelId="{B49692EA-3C22-458D-8C70-349CA248C5D2}" type="pres">
      <dgm:prSet presAssocID="{D772CC76-EBF4-4128-A9BC-25764CEEF8D9}" presName="spaceRect" presStyleCnt="0"/>
      <dgm:spPr/>
    </dgm:pt>
    <dgm:pt modelId="{94A7C18D-C4C4-459D-8732-85D942AB1C9E}" type="pres">
      <dgm:prSet presAssocID="{D772CC76-EBF4-4128-A9BC-25764CEEF8D9}" presName="textRect" presStyleLbl="revTx" presStyleIdx="4" presStyleCnt="5">
        <dgm:presLayoutVars>
          <dgm:chMax val="1"/>
          <dgm:chPref val="1"/>
        </dgm:presLayoutVars>
      </dgm:prSet>
      <dgm:spPr/>
    </dgm:pt>
  </dgm:ptLst>
  <dgm:cxnLst>
    <dgm:cxn modelId="{B888EA05-E275-40AD-B21E-599C8934B0AB}" type="presOf" srcId="{C51A78F6-A706-4D9A-A054-5332313EBF54}" destId="{4E627A53-76AB-458A-A875-1EA89C7E06A4}" srcOrd="0" destOrd="0" presId="urn:microsoft.com/office/officeart/2018/2/layout/IconLabelList"/>
    <dgm:cxn modelId="{DD2DD410-7A5A-41E4-8A9D-398C10CE3BC6}" type="presOf" srcId="{7FD5486E-3B14-49C1-B908-D83BD2C3E862}" destId="{584A930D-3D5E-4F74-A76C-457995C57231}" srcOrd="0" destOrd="0" presId="urn:microsoft.com/office/officeart/2018/2/layout/IconLabelList"/>
    <dgm:cxn modelId="{B3DAF925-0575-470C-9166-FED66BC0E136}" srcId="{7FD5486E-3B14-49C1-B908-D83BD2C3E862}" destId="{D772CC76-EBF4-4128-A9BC-25764CEEF8D9}" srcOrd="4" destOrd="0" parTransId="{2AC8A607-1F8A-4794-9A34-EA16DC35A06D}" sibTransId="{9AB113A4-92A1-4D22-9E56-F12D1605B932}"/>
    <dgm:cxn modelId="{63C48431-A82A-4A2E-AD7D-3C43330816E1}" srcId="{7FD5486E-3B14-49C1-B908-D83BD2C3E862}" destId="{0B3AE9EE-57F4-4E56-A7C4-4BBC75243833}" srcOrd="0" destOrd="0" parTransId="{81A536AE-405B-4105-8707-E465CC67864C}" sibTransId="{3FCADCE0-EE30-4BD0-93F4-6EF8D924C287}"/>
    <dgm:cxn modelId="{0C260647-B8C0-4CA3-87EA-79D60DC54617}" type="presOf" srcId="{EF719ED2-ECB7-423C-9177-276DE60D9A69}" destId="{81FEE03F-5153-4615-A6A3-0E8F1E0447FF}" srcOrd="0" destOrd="0" presId="urn:microsoft.com/office/officeart/2018/2/layout/IconLabelList"/>
    <dgm:cxn modelId="{C310705B-18C8-4B0A-9D2C-753D3FCC6B51}" type="presOf" srcId="{D772CC76-EBF4-4128-A9BC-25764CEEF8D9}" destId="{94A7C18D-C4C4-459D-8732-85D942AB1C9E}" srcOrd="0" destOrd="0" presId="urn:microsoft.com/office/officeart/2018/2/layout/IconLabelList"/>
    <dgm:cxn modelId="{BF0BAC75-9AF7-4D9E-9BB3-976C685F0098}" srcId="{7FD5486E-3B14-49C1-B908-D83BD2C3E862}" destId="{A048266B-61A2-4F6A-AE62-ECAE14D6BF5A}" srcOrd="1" destOrd="0" parTransId="{77803AB7-9896-41DF-9B9B-E6B2B53AB8F0}" sibTransId="{CD2B377F-7D5B-4EB8-AD96-61D4BBD3B31F}"/>
    <dgm:cxn modelId="{28B4698A-A685-462C-B140-05918858047A}" type="presOf" srcId="{A048266B-61A2-4F6A-AE62-ECAE14D6BF5A}" destId="{D0F35120-C28A-4FA7-A81D-6EAE972DE301}" srcOrd="0" destOrd="0" presId="urn:microsoft.com/office/officeart/2018/2/layout/IconLabelList"/>
    <dgm:cxn modelId="{FC3E898E-3E5D-4C4D-8CB5-DAEB070CFA13}" type="presOf" srcId="{0B3AE9EE-57F4-4E56-A7C4-4BBC75243833}" destId="{67D8FE0B-CAD4-4B84-BA9B-F385DB9A2FF0}" srcOrd="0" destOrd="0" presId="urn:microsoft.com/office/officeart/2018/2/layout/IconLabelList"/>
    <dgm:cxn modelId="{F0DFE1CB-B000-49B0-8D30-51FE3CE2F979}" srcId="{7FD5486E-3B14-49C1-B908-D83BD2C3E862}" destId="{EF719ED2-ECB7-423C-9177-276DE60D9A69}" srcOrd="3" destOrd="0" parTransId="{090C1643-56F6-4AE1-89D7-A5BA14CF3890}" sibTransId="{E2C94CED-2A2B-4693-B199-6DCD9C9BCCD8}"/>
    <dgm:cxn modelId="{782407F5-BFEB-42F7-9284-DAE2B9D7917F}" srcId="{7FD5486E-3B14-49C1-B908-D83BD2C3E862}" destId="{C51A78F6-A706-4D9A-A054-5332313EBF54}" srcOrd="2" destOrd="0" parTransId="{15181E8C-06D1-4A8E-9218-9F87915F4517}" sibTransId="{9DB9E1A6-8088-4326-AACD-E55DA6151893}"/>
    <dgm:cxn modelId="{FC5058F9-02EC-4B47-B8D3-87CAF518FF3A}" type="presParOf" srcId="{584A930D-3D5E-4F74-A76C-457995C57231}" destId="{D01A0BF5-5016-44BC-81A5-32FC6D23E363}" srcOrd="0" destOrd="0" presId="urn:microsoft.com/office/officeart/2018/2/layout/IconLabelList"/>
    <dgm:cxn modelId="{7292C9CC-20A9-4D4D-97BD-51A89B03586F}" type="presParOf" srcId="{D01A0BF5-5016-44BC-81A5-32FC6D23E363}" destId="{351EB5FE-8E5C-410F-8AFC-566C73986D42}" srcOrd="0" destOrd="0" presId="urn:microsoft.com/office/officeart/2018/2/layout/IconLabelList"/>
    <dgm:cxn modelId="{AA045ADA-0DD5-4DB9-9CF4-37BF450E484A}" type="presParOf" srcId="{D01A0BF5-5016-44BC-81A5-32FC6D23E363}" destId="{6AFFDEE2-3B37-42A8-B1A6-8F1A1518FA6C}" srcOrd="1" destOrd="0" presId="urn:microsoft.com/office/officeart/2018/2/layout/IconLabelList"/>
    <dgm:cxn modelId="{ED2E0EE4-816F-4D21-9424-5658F6A99196}" type="presParOf" srcId="{D01A0BF5-5016-44BC-81A5-32FC6D23E363}" destId="{67D8FE0B-CAD4-4B84-BA9B-F385DB9A2FF0}" srcOrd="2" destOrd="0" presId="urn:microsoft.com/office/officeart/2018/2/layout/IconLabelList"/>
    <dgm:cxn modelId="{93B2F429-2D55-471F-A48F-CE953C28C0E5}" type="presParOf" srcId="{584A930D-3D5E-4F74-A76C-457995C57231}" destId="{873F3D1C-D639-4E84-AE7B-9C12C6000DAE}" srcOrd="1" destOrd="0" presId="urn:microsoft.com/office/officeart/2018/2/layout/IconLabelList"/>
    <dgm:cxn modelId="{85C8D8AD-5546-4DB5-B1F6-683014330CF8}" type="presParOf" srcId="{584A930D-3D5E-4F74-A76C-457995C57231}" destId="{1C40B49A-48B7-4CFB-A819-370DF27BA6EA}" srcOrd="2" destOrd="0" presId="urn:microsoft.com/office/officeart/2018/2/layout/IconLabelList"/>
    <dgm:cxn modelId="{51534B11-2583-4196-9B99-634635E1085D}" type="presParOf" srcId="{1C40B49A-48B7-4CFB-A819-370DF27BA6EA}" destId="{1082C7DD-D431-4458-B16F-746FF5FECD27}" srcOrd="0" destOrd="0" presId="urn:microsoft.com/office/officeart/2018/2/layout/IconLabelList"/>
    <dgm:cxn modelId="{F71AE121-ACB0-4A39-A50E-22D59F0CF3C5}" type="presParOf" srcId="{1C40B49A-48B7-4CFB-A819-370DF27BA6EA}" destId="{CC157F10-A2EE-4C48-8EF8-5DB770DD5666}" srcOrd="1" destOrd="0" presId="urn:microsoft.com/office/officeart/2018/2/layout/IconLabelList"/>
    <dgm:cxn modelId="{F6CCD899-C27F-4BA1-93C5-2B4739B29BC0}" type="presParOf" srcId="{1C40B49A-48B7-4CFB-A819-370DF27BA6EA}" destId="{D0F35120-C28A-4FA7-A81D-6EAE972DE301}" srcOrd="2" destOrd="0" presId="urn:microsoft.com/office/officeart/2018/2/layout/IconLabelList"/>
    <dgm:cxn modelId="{160A5021-F57B-4E83-B439-D745B0043A6D}" type="presParOf" srcId="{584A930D-3D5E-4F74-A76C-457995C57231}" destId="{4D91C246-5FA4-44D2-8032-E263E2070681}" srcOrd="3" destOrd="0" presId="urn:microsoft.com/office/officeart/2018/2/layout/IconLabelList"/>
    <dgm:cxn modelId="{E5E3DB93-0916-43E5-9C22-67B84DE6CE21}" type="presParOf" srcId="{584A930D-3D5E-4F74-A76C-457995C57231}" destId="{A2D05DE1-CA41-4BA7-B3C8-BA9C1E3E9B27}" srcOrd="4" destOrd="0" presId="urn:microsoft.com/office/officeart/2018/2/layout/IconLabelList"/>
    <dgm:cxn modelId="{52913BE4-89D8-4E87-8951-E0DF3F54C095}" type="presParOf" srcId="{A2D05DE1-CA41-4BA7-B3C8-BA9C1E3E9B27}" destId="{0795A083-5E5F-481A-8DB0-4DFFCECF2CCE}" srcOrd="0" destOrd="0" presId="urn:microsoft.com/office/officeart/2018/2/layout/IconLabelList"/>
    <dgm:cxn modelId="{48FDFA07-DB22-4D68-A750-EC7441E658C6}" type="presParOf" srcId="{A2D05DE1-CA41-4BA7-B3C8-BA9C1E3E9B27}" destId="{6FAB6797-2C88-4051-977B-FB6A3F5D5BE3}" srcOrd="1" destOrd="0" presId="urn:microsoft.com/office/officeart/2018/2/layout/IconLabelList"/>
    <dgm:cxn modelId="{4DF34C27-7692-4C27-B026-0C766C86BE77}" type="presParOf" srcId="{A2D05DE1-CA41-4BA7-B3C8-BA9C1E3E9B27}" destId="{4E627A53-76AB-458A-A875-1EA89C7E06A4}" srcOrd="2" destOrd="0" presId="urn:microsoft.com/office/officeart/2018/2/layout/IconLabelList"/>
    <dgm:cxn modelId="{09F23D48-4B88-4A4D-812F-E2D4A68227F2}" type="presParOf" srcId="{584A930D-3D5E-4F74-A76C-457995C57231}" destId="{7D9D13B2-D13F-44E2-92F4-DAA256CB4596}" srcOrd="5" destOrd="0" presId="urn:microsoft.com/office/officeart/2018/2/layout/IconLabelList"/>
    <dgm:cxn modelId="{3E61C2EE-D7EB-400C-84B2-8DBC257711BE}" type="presParOf" srcId="{584A930D-3D5E-4F74-A76C-457995C57231}" destId="{E23EFCDA-2C8A-43BF-B7CB-3A331425E3F8}" srcOrd="6" destOrd="0" presId="urn:microsoft.com/office/officeart/2018/2/layout/IconLabelList"/>
    <dgm:cxn modelId="{9939634E-2D38-46A2-B8FB-4FAB4DCA53E1}" type="presParOf" srcId="{E23EFCDA-2C8A-43BF-B7CB-3A331425E3F8}" destId="{0450AB51-D449-4FE0-BBF5-591394CD8663}" srcOrd="0" destOrd="0" presId="urn:microsoft.com/office/officeart/2018/2/layout/IconLabelList"/>
    <dgm:cxn modelId="{1843F74A-4AC1-433C-A6CE-54758D33941F}" type="presParOf" srcId="{E23EFCDA-2C8A-43BF-B7CB-3A331425E3F8}" destId="{F922C5D6-5F4D-4C60-B2FA-0E318C847168}" srcOrd="1" destOrd="0" presId="urn:microsoft.com/office/officeart/2018/2/layout/IconLabelList"/>
    <dgm:cxn modelId="{2DBB520F-5E29-4BA2-9F7F-A9CBC67D99CE}" type="presParOf" srcId="{E23EFCDA-2C8A-43BF-B7CB-3A331425E3F8}" destId="{81FEE03F-5153-4615-A6A3-0E8F1E0447FF}" srcOrd="2" destOrd="0" presId="urn:microsoft.com/office/officeart/2018/2/layout/IconLabelList"/>
    <dgm:cxn modelId="{0B1DC49F-0121-463F-8A2C-E9AB415E897B}" type="presParOf" srcId="{584A930D-3D5E-4F74-A76C-457995C57231}" destId="{8FE7D8C4-C8FC-433E-BA74-2383F33A9B61}" srcOrd="7" destOrd="0" presId="urn:microsoft.com/office/officeart/2018/2/layout/IconLabelList"/>
    <dgm:cxn modelId="{D5E410E2-7970-47E4-AB40-80106E8C9D85}" type="presParOf" srcId="{584A930D-3D5E-4F74-A76C-457995C57231}" destId="{40ED40BF-7279-4D4E-9D80-3B3DD3B3D4F6}" srcOrd="8" destOrd="0" presId="urn:microsoft.com/office/officeart/2018/2/layout/IconLabelList"/>
    <dgm:cxn modelId="{82680AF7-BC12-4AFE-A00A-ED6B2FAB3034}" type="presParOf" srcId="{40ED40BF-7279-4D4E-9D80-3B3DD3B3D4F6}" destId="{07ABCBF5-1BC8-40F4-BC88-CB14A782DB89}" srcOrd="0" destOrd="0" presId="urn:microsoft.com/office/officeart/2018/2/layout/IconLabelList"/>
    <dgm:cxn modelId="{DAC0D108-6FC6-49C3-AE9C-E35C331B8B3E}" type="presParOf" srcId="{40ED40BF-7279-4D4E-9D80-3B3DD3B3D4F6}" destId="{B49692EA-3C22-458D-8C70-349CA248C5D2}" srcOrd="1" destOrd="0" presId="urn:microsoft.com/office/officeart/2018/2/layout/IconLabelList"/>
    <dgm:cxn modelId="{0570F5B9-D325-41A1-BD7F-C59E095F0997}" type="presParOf" srcId="{40ED40BF-7279-4D4E-9D80-3B3DD3B3D4F6}" destId="{94A7C18D-C4C4-459D-8732-85D942AB1C9E}"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27D2A13-83D9-4E41-8C08-493FCC9378E6}"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C962B45-8734-460E-AAE8-7E4BEC8AC6BE}">
      <dgm:prSet/>
      <dgm:spPr/>
      <dgm:t>
        <a:bodyPr/>
        <a:lstStyle/>
        <a:p>
          <a:r>
            <a:rPr lang="en-US" baseline="0" dirty="0"/>
            <a:t>Cultural norms influence responses (Janssen et al., 2025)</a:t>
          </a:r>
          <a:endParaRPr lang="en-US" dirty="0"/>
        </a:p>
      </dgm:t>
    </dgm:pt>
    <dgm:pt modelId="{D52F20C2-4E24-4DCE-B957-5CB34ACED342}" type="parTrans" cxnId="{5DC1D8DA-E636-47CD-8BC6-A6654FC3F2FE}">
      <dgm:prSet/>
      <dgm:spPr/>
      <dgm:t>
        <a:bodyPr/>
        <a:lstStyle/>
        <a:p>
          <a:endParaRPr lang="en-US"/>
        </a:p>
      </dgm:t>
    </dgm:pt>
    <dgm:pt modelId="{DDCB5FB7-5BEE-43EE-83B6-4691BDEAA446}" type="sibTrans" cxnId="{5DC1D8DA-E636-47CD-8BC6-A6654FC3F2FE}">
      <dgm:prSet/>
      <dgm:spPr/>
      <dgm:t>
        <a:bodyPr/>
        <a:lstStyle/>
        <a:p>
          <a:endParaRPr lang="en-US"/>
        </a:p>
      </dgm:t>
    </dgm:pt>
    <dgm:pt modelId="{0D58F382-6952-4829-A10A-B6757AE1DF52}">
      <dgm:prSet/>
      <dgm:spPr/>
      <dgm:t>
        <a:bodyPr/>
        <a:lstStyle/>
        <a:p>
          <a:r>
            <a:rPr lang="en-US" baseline="0"/>
            <a:t>Language and literacy considerations</a:t>
          </a:r>
          <a:endParaRPr lang="en-US"/>
        </a:p>
      </dgm:t>
    </dgm:pt>
    <dgm:pt modelId="{A0D2E2E4-0834-4CE9-88B2-AF38BCDA9661}" type="parTrans" cxnId="{810A85CF-ABEC-44B9-9F29-8FC95160DA53}">
      <dgm:prSet/>
      <dgm:spPr/>
      <dgm:t>
        <a:bodyPr/>
        <a:lstStyle/>
        <a:p>
          <a:endParaRPr lang="en-US"/>
        </a:p>
      </dgm:t>
    </dgm:pt>
    <dgm:pt modelId="{EBB41619-A697-42EB-AE52-E88300D28132}" type="sibTrans" cxnId="{810A85CF-ABEC-44B9-9F29-8FC95160DA53}">
      <dgm:prSet/>
      <dgm:spPr/>
      <dgm:t>
        <a:bodyPr/>
        <a:lstStyle/>
        <a:p>
          <a:endParaRPr lang="en-US"/>
        </a:p>
      </dgm:t>
    </dgm:pt>
    <dgm:pt modelId="{94150EF1-A03F-47E2-A30C-E865CCB6833C}">
      <dgm:prSet/>
      <dgm:spPr/>
      <dgm:t>
        <a:bodyPr/>
        <a:lstStyle/>
        <a:p>
          <a:r>
            <a:rPr lang="en-US" baseline="0"/>
            <a:t>Socioeconomic and educational factors</a:t>
          </a:r>
          <a:endParaRPr lang="en-US"/>
        </a:p>
      </dgm:t>
    </dgm:pt>
    <dgm:pt modelId="{EDEE575D-E499-491A-B522-E12C87049990}" type="parTrans" cxnId="{50A94C34-CA3D-4853-9662-EDD0D83BED3A}">
      <dgm:prSet/>
      <dgm:spPr/>
      <dgm:t>
        <a:bodyPr/>
        <a:lstStyle/>
        <a:p>
          <a:endParaRPr lang="en-US"/>
        </a:p>
      </dgm:t>
    </dgm:pt>
    <dgm:pt modelId="{FEB65C72-B553-4225-93F9-6202E7003B60}" type="sibTrans" cxnId="{50A94C34-CA3D-4853-9662-EDD0D83BED3A}">
      <dgm:prSet/>
      <dgm:spPr/>
      <dgm:t>
        <a:bodyPr/>
        <a:lstStyle/>
        <a:p>
          <a:endParaRPr lang="en-US"/>
        </a:p>
      </dgm:t>
    </dgm:pt>
    <dgm:pt modelId="{532F4B29-70B9-4C94-9230-75188D3F1861}">
      <dgm:prSet/>
      <dgm:spPr/>
      <dgm:t>
        <a:bodyPr/>
        <a:lstStyle/>
        <a:p>
          <a:r>
            <a:rPr lang="en-US" baseline="0" dirty="0"/>
            <a:t>Awareness of potential assessment bias (</a:t>
          </a:r>
          <a:r>
            <a:rPr lang="en-US" baseline="0" dirty="0" err="1"/>
            <a:t>Groth-Marnat</a:t>
          </a:r>
          <a:r>
            <a:rPr lang="en-US" baseline="0" dirty="0"/>
            <a:t> &amp; Wright, 2016)</a:t>
          </a:r>
          <a:endParaRPr lang="en-US" dirty="0"/>
        </a:p>
      </dgm:t>
    </dgm:pt>
    <dgm:pt modelId="{814218E2-848B-4D09-B790-41D5DA4626E1}" type="parTrans" cxnId="{B579803B-4FBB-4C13-ABAB-C151BDD12ECB}">
      <dgm:prSet/>
      <dgm:spPr/>
      <dgm:t>
        <a:bodyPr/>
        <a:lstStyle/>
        <a:p>
          <a:endParaRPr lang="en-US"/>
        </a:p>
      </dgm:t>
    </dgm:pt>
    <dgm:pt modelId="{D24A196B-1816-4014-A51A-CA711D0D3895}" type="sibTrans" cxnId="{B579803B-4FBB-4C13-ABAB-C151BDD12ECB}">
      <dgm:prSet/>
      <dgm:spPr/>
      <dgm:t>
        <a:bodyPr/>
        <a:lstStyle/>
        <a:p>
          <a:endParaRPr lang="en-US"/>
        </a:p>
      </dgm:t>
    </dgm:pt>
    <dgm:pt modelId="{81F42A2E-B2BB-41A7-8B8B-88DD77AB948D}">
      <dgm:prSet/>
      <dgm:spPr/>
      <dgm:t>
        <a:bodyPr/>
        <a:lstStyle/>
        <a:p>
          <a:r>
            <a:rPr lang="en-US" baseline="0"/>
            <a:t>Integration of cultural context in interpretation</a:t>
          </a:r>
          <a:endParaRPr lang="en-US"/>
        </a:p>
      </dgm:t>
    </dgm:pt>
    <dgm:pt modelId="{22B24621-BE8A-4567-907A-267A3C0BEDC2}" type="parTrans" cxnId="{4278637B-C284-44C5-9885-91507DA15F91}">
      <dgm:prSet/>
      <dgm:spPr/>
      <dgm:t>
        <a:bodyPr/>
        <a:lstStyle/>
        <a:p>
          <a:endParaRPr lang="en-US"/>
        </a:p>
      </dgm:t>
    </dgm:pt>
    <dgm:pt modelId="{72A31F6B-E511-4CCF-BF17-4E821C4F023B}" type="sibTrans" cxnId="{4278637B-C284-44C5-9885-91507DA15F91}">
      <dgm:prSet/>
      <dgm:spPr/>
      <dgm:t>
        <a:bodyPr/>
        <a:lstStyle/>
        <a:p>
          <a:endParaRPr lang="en-US"/>
        </a:p>
      </dgm:t>
    </dgm:pt>
    <dgm:pt modelId="{E7EC9F5F-6163-4F38-A62E-60CAC93CE890}" type="pres">
      <dgm:prSet presAssocID="{E27D2A13-83D9-4E41-8C08-493FCC9378E6}" presName="root" presStyleCnt="0">
        <dgm:presLayoutVars>
          <dgm:dir/>
          <dgm:resizeHandles val="exact"/>
        </dgm:presLayoutVars>
      </dgm:prSet>
      <dgm:spPr/>
    </dgm:pt>
    <dgm:pt modelId="{23882C0B-1668-42CF-BB73-D0B17E3582BB}" type="pres">
      <dgm:prSet presAssocID="{DC962B45-8734-460E-AAE8-7E4BEC8AC6BE}" presName="compNode" presStyleCnt="0"/>
      <dgm:spPr/>
    </dgm:pt>
    <dgm:pt modelId="{8191A53E-EAC0-4315-8C8D-61E23803E357}" type="pres">
      <dgm:prSet presAssocID="{DC962B45-8734-460E-AAE8-7E4BEC8AC6BE}" presName="bgRect" presStyleLbl="bgShp" presStyleIdx="0" presStyleCnt="5"/>
      <dgm:spPr/>
    </dgm:pt>
    <dgm:pt modelId="{EA2F2A94-8F65-4911-A70F-9DA63CB1BB84}" type="pres">
      <dgm:prSet presAssocID="{DC962B45-8734-460E-AAE8-7E4BEC8AC6BE}"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amily"/>
        </a:ext>
      </dgm:extLst>
    </dgm:pt>
    <dgm:pt modelId="{C2A47CAA-A1AF-4070-B207-C4C6AD8102A2}" type="pres">
      <dgm:prSet presAssocID="{DC962B45-8734-460E-AAE8-7E4BEC8AC6BE}" presName="spaceRect" presStyleCnt="0"/>
      <dgm:spPr/>
    </dgm:pt>
    <dgm:pt modelId="{9BD5E3E8-328B-418A-A9C5-AD7E0CC8B7F9}" type="pres">
      <dgm:prSet presAssocID="{DC962B45-8734-460E-AAE8-7E4BEC8AC6BE}" presName="parTx" presStyleLbl="revTx" presStyleIdx="0" presStyleCnt="5">
        <dgm:presLayoutVars>
          <dgm:chMax val="0"/>
          <dgm:chPref val="0"/>
        </dgm:presLayoutVars>
      </dgm:prSet>
      <dgm:spPr/>
    </dgm:pt>
    <dgm:pt modelId="{28C83D23-B79C-43DB-B90E-407741C711D8}" type="pres">
      <dgm:prSet presAssocID="{DDCB5FB7-5BEE-43EE-83B6-4691BDEAA446}" presName="sibTrans" presStyleCnt="0"/>
      <dgm:spPr/>
    </dgm:pt>
    <dgm:pt modelId="{DA8198E7-D5BA-4CB7-9847-A2EE9B4708C7}" type="pres">
      <dgm:prSet presAssocID="{0D58F382-6952-4829-A10A-B6757AE1DF52}" presName="compNode" presStyleCnt="0"/>
      <dgm:spPr/>
    </dgm:pt>
    <dgm:pt modelId="{3710C6F5-9C8F-4E4B-8734-24D75AF871CB}" type="pres">
      <dgm:prSet presAssocID="{0D58F382-6952-4829-A10A-B6757AE1DF52}" presName="bgRect" presStyleLbl="bgShp" presStyleIdx="1" presStyleCnt="5"/>
      <dgm:spPr/>
    </dgm:pt>
    <dgm:pt modelId="{FAB30E4D-CD39-43D3-B45E-2787BA2507B6}" type="pres">
      <dgm:prSet presAssocID="{0D58F382-6952-4829-A10A-B6757AE1DF52}"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ranslate"/>
        </a:ext>
      </dgm:extLst>
    </dgm:pt>
    <dgm:pt modelId="{74D5464C-F47E-4FE1-A0CD-164CAC8F2C66}" type="pres">
      <dgm:prSet presAssocID="{0D58F382-6952-4829-A10A-B6757AE1DF52}" presName="spaceRect" presStyleCnt="0"/>
      <dgm:spPr/>
    </dgm:pt>
    <dgm:pt modelId="{8258A7CC-6976-49AB-B696-08FDF6EA8FBC}" type="pres">
      <dgm:prSet presAssocID="{0D58F382-6952-4829-A10A-B6757AE1DF52}" presName="parTx" presStyleLbl="revTx" presStyleIdx="1" presStyleCnt="5">
        <dgm:presLayoutVars>
          <dgm:chMax val="0"/>
          <dgm:chPref val="0"/>
        </dgm:presLayoutVars>
      </dgm:prSet>
      <dgm:spPr/>
    </dgm:pt>
    <dgm:pt modelId="{1BEAC54D-7EBD-4AB9-888D-6E7556722387}" type="pres">
      <dgm:prSet presAssocID="{EBB41619-A697-42EB-AE52-E88300D28132}" presName="sibTrans" presStyleCnt="0"/>
      <dgm:spPr/>
    </dgm:pt>
    <dgm:pt modelId="{84A3AE05-4B15-4B83-9640-EF93EA0533E7}" type="pres">
      <dgm:prSet presAssocID="{94150EF1-A03F-47E2-A30C-E865CCB6833C}" presName="compNode" presStyleCnt="0"/>
      <dgm:spPr/>
    </dgm:pt>
    <dgm:pt modelId="{2D192FE1-782A-4A8C-9942-E9340F8636BC}" type="pres">
      <dgm:prSet presAssocID="{94150EF1-A03F-47E2-A30C-E865CCB6833C}" presName="bgRect" presStyleLbl="bgShp" presStyleIdx="2" presStyleCnt="5"/>
      <dgm:spPr/>
    </dgm:pt>
    <dgm:pt modelId="{6C4068C4-3C8F-4DAD-AEC2-830F3C30DA6A}" type="pres">
      <dgm:prSet presAssocID="{94150EF1-A03F-47E2-A30C-E865CCB6833C}"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ducation"/>
        </a:ext>
      </dgm:extLst>
    </dgm:pt>
    <dgm:pt modelId="{6AC7ACB0-5F08-4320-A417-6AC62E30A416}" type="pres">
      <dgm:prSet presAssocID="{94150EF1-A03F-47E2-A30C-E865CCB6833C}" presName="spaceRect" presStyleCnt="0"/>
      <dgm:spPr/>
    </dgm:pt>
    <dgm:pt modelId="{0BE8DD86-DC98-42C6-80AB-451BECE96974}" type="pres">
      <dgm:prSet presAssocID="{94150EF1-A03F-47E2-A30C-E865CCB6833C}" presName="parTx" presStyleLbl="revTx" presStyleIdx="2" presStyleCnt="5">
        <dgm:presLayoutVars>
          <dgm:chMax val="0"/>
          <dgm:chPref val="0"/>
        </dgm:presLayoutVars>
      </dgm:prSet>
      <dgm:spPr/>
    </dgm:pt>
    <dgm:pt modelId="{EF768396-FA46-4349-8426-32E60E73A940}" type="pres">
      <dgm:prSet presAssocID="{FEB65C72-B553-4225-93F9-6202E7003B60}" presName="sibTrans" presStyleCnt="0"/>
      <dgm:spPr/>
    </dgm:pt>
    <dgm:pt modelId="{36D66C05-0583-4261-8984-24BA8370A7AA}" type="pres">
      <dgm:prSet presAssocID="{532F4B29-70B9-4C94-9230-75188D3F1861}" presName="compNode" presStyleCnt="0"/>
      <dgm:spPr/>
    </dgm:pt>
    <dgm:pt modelId="{4F7AE9E8-BD8E-4273-B41D-9810F4D99556}" type="pres">
      <dgm:prSet presAssocID="{532F4B29-70B9-4C94-9230-75188D3F1861}" presName="bgRect" presStyleLbl="bgShp" presStyleIdx="3" presStyleCnt="5"/>
      <dgm:spPr/>
    </dgm:pt>
    <dgm:pt modelId="{179F8845-0402-4C28-8908-64197001C2BC}" type="pres">
      <dgm:prSet presAssocID="{532F4B29-70B9-4C94-9230-75188D3F1861}"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mment Urgent"/>
        </a:ext>
      </dgm:extLst>
    </dgm:pt>
    <dgm:pt modelId="{DA9C2C1E-2860-4FA5-A509-3AB9E65B52FF}" type="pres">
      <dgm:prSet presAssocID="{532F4B29-70B9-4C94-9230-75188D3F1861}" presName="spaceRect" presStyleCnt="0"/>
      <dgm:spPr/>
    </dgm:pt>
    <dgm:pt modelId="{084E1184-5687-4B4E-A188-705D42F00F2C}" type="pres">
      <dgm:prSet presAssocID="{532F4B29-70B9-4C94-9230-75188D3F1861}" presName="parTx" presStyleLbl="revTx" presStyleIdx="3" presStyleCnt="5">
        <dgm:presLayoutVars>
          <dgm:chMax val="0"/>
          <dgm:chPref val="0"/>
        </dgm:presLayoutVars>
      </dgm:prSet>
      <dgm:spPr/>
    </dgm:pt>
    <dgm:pt modelId="{D2945747-2915-455A-B7D2-4D5AF206EA4D}" type="pres">
      <dgm:prSet presAssocID="{D24A196B-1816-4014-A51A-CA711D0D3895}" presName="sibTrans" presStyleCnt="0"/>
      <dgm:spPr/>
    </dgm:pt>
    <dgm:pt modelId="{B63AAD28-106F-4E59-AB45-C899BDE23A5A}" type="pres">
      <dgm:prSet presAssocID="{81F42A2E-B2BB-41A7-8B8B-88DD77AB948D}" presName="compNode" presStyleCnt="0"/>
      <dgm:spPr/>
    </dgm:pt>
    <dgm:pt modelId="{183DFFE3-06D6-4657-B65D-51FE56FE8BEC}" type="pres">
      <dgm:prSet presAssocID="{81F42A2E-B2BB-41A7-8B8B-88DD77AB948D}" presName="bgRect" presStyleLbl="bgShp" presStyleIdx="4" presStyleCnt="5"/>
      <dgm:spPr/>
    </dgm:pt>
    <dgm:pt modelId="{EABBDC3D-F2CE-47BB-942B-21EC9C00A34F}" type="pres">
      <dgm:prSet presAssocID="{81F42A2E-B2BB-41A7-8B8B-88DD77AB948D}"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Relationship"/>
        </a:ext>
      </dgm:extLst>
    </dgm:pt>
    <dgm:pt modelId="{A457E549-F55E-48A8-9EAB-AA72690BA9C1}" type="pres">
      <dgm:prSet presAssocID="{81F42A2E-B2BB-41A7-8B8B-88DD77AB948D}" presName="spaceRect" presStyleCnt="0"/>
      <dgm:spPr/>
    </dgm:pt>
    <dgm:pt modelId="{6AE22E01-2667-46F5-AAC4-AB111516BCBB}" type="pres">
      <dgm:prSet presAssocID="{81F42A2E-B2BB-41A7-8B8B-88DD77AB948D}" presName="parTx" presStyleLbl="revTx" presStyleIdx="4" presStyleCnt="5">
        <dgm:presLayoutVars>
          <dgm:chMax val="0"/>
          <dgm:chPref val="0"/>
        </dgm:presLayoutVars>
      </dgm:prSet>
      <dgm:spPr/>
    </dgm:pt>
  </dgm:ptLst>
  <dgm:cxnLst>
    <dgm:cxn modelId="{D7787724-BB45-46DD-8CFA-98BC61D4E0AD}" type="presOf" srcId="{81F42A2E-B2BB-41A7-8B8B-88DD77AB948D}" destId="{6AE22E01-2667-46F5-AAC4-AB111516BCBB}" srcOrd="0" destOrd="0" presId="urn:microsoft.com/office/officeart/2018/2/layout/IconVerticalSolidList"/>
    <dgm:cxn modelId="{49F3BA2A-5EC8-4E29-83B2-CE0F1D85EF27}" type="presOf" srcId="{532F4B29-70B9-4C94-9230-75188D3F1861}" destId="{084E1184-5687-4B4E-A188-705D42F00F2C}" srcOrd="0" destOrd="0" presId="urn:microsoft.com/office/officeart/2018/2/layout/IconVerticalSolidList"/>
    <dgm:cxn modelId="{50A94C34-CA3D-4853-9662-EDD0D83BED3A}" srcId="{E27D2A13-83D9-4E41-8C08-493FCC9378E6}" destId="{94150EF1-A03F-47E2-A30C-E865CCB6833C}" srcOrd="2" destOrd="0" parTransId="{EDEE575D-E499-491A-B522-E12C87049990}" sibTransId="{FEB65C72-B553-4225-93F9-6202E7003B60}"/>
    <dgm:cxn modelId="{B579803B-4FBB-4C13-ABAB-C151BDD12ECB}" srcId="{E27D2A13-83D9-4E41-8C08-493FCC9378E6}" destId="{532F4B29-70B9-4C94-9230-75188D3F1861}" srcOrd="3" destOrd="0" parTransId="{814218E2-848B-4D09-B790-41D5DA4626E1}" sibTransId="{D24A196B-1816-4014-A51A-CA711D0D3895}"/>
    <dgm:cxn modelId="{E469E16A-D471-47EC-9ECB-9404590D8BC9}" type="presOf" srcId="{0D58F382-6952-4829-A10A-B6757AE1DF52}" destId="{8258A7CC-6976-49AB-B696-08FDF6EA8FBC}" srcOrd="0" destOrd="0" presId="urn:microsoft.com/office/officeart/2018/2/layout/IconVerticalSolidList"/>
    <dgm:cxn modelId="{4278637B-C284-44C5-9885-91507DA15F91}" srcId="{E27D2A13-83D9-4E41-8C08-493FCC9378E6}" destId="{81F42A2E-B2BB-41A7-8B8B-88DD77AB948D}" srcOrd="4" destOrd="0" parTransId="{22B24621-BE8A-4567-907A-267A3C0BEDC2}" sibTransId="{72A31F6B-E511-4CCF-BF17-4E821C4F023B}"/>
    <dgm:cxn modelId="{78C25CAF-97D2-4C8D-9A05-8E463898B917}" type="presOf" srcId="{E27D2A13-83D9-4E41-8C08-493FCC9378E6}" destId="{E7EC9F5F-6163-4F38-A62E-60CAC93CE890}" srcOrd="0" destOrd="0" presId="urn:microsoft.com/office/officeart/2018/2/layout/IconVerticalSolidList"/>
    <dgm:cxn modelId="{810A85CF-ABEC-44B9-9F29-8FC95160DA53}" srcId="{E27D2A13-83D9-4E41-8C08-493FCC9378E6}" destId="{0D58F382-6952-4829-A10A-B6757AE1DF52}" srcOrd="1" destOrd="0" parTransId="{A0D2E2E4-0834-4CE9-88B2-AF38BCDA9661}" sibTransId="{EBB41619-A697-42EB-AE52-E88300D28132}"/>
    <dgm:cxn modelId="{5DC1D8DA-E636-47CD-8BC6-A6654FC3F2FE}" srcId="{E27D2A13-83D9-4E41-8C08-493FCC9378E6}" destId="{DC962B45-8734-460E-AAE8-7E4BEC8AC6BE}" srcOrd="0" destOrd="0" parTransId="{D52F20C2-4E24-4DCE-B957-5CB34ACED342}" sibTransId="{DDCB5FB7-5BEE-43EE-83B6-4691BDEAA446}"/>
    <dgm:cxn modelId="{F791B6DD-DD18-471C-B09E-1F50189768B8}" type="presOf" srcId="{94150EF1-A03F-47E2-A30C-E865CCB6833C}" destId="{0BE8DD86-DC98-42C6-80AB-451BECE96974}" srcOrd="0" destOrd="0" presId="urn:microsoft.com/office/officeart/2018/2/layout/IconVerticalSolidList"/>
    <dgm:cxn modelId="{73BC58E0-87E9-40BA-B576-531A456D2721}" type="presOf" srcId="{DC962B45-8734-460E-AAE8-7E4BEC8AC6BE}" destId="{9BD5E3E8-328B-418A-A9C5-AD7E0CC8B7F9}" srcOrd="0" destOrd="0" presId="urn:microsoft.com/office/officeart/2018/2/layout/IconVerticalSolidList"/>
    <dgm:cxn modelId="{1358EDAC-A2E3-4A93-8E91-3A54156C63F8}" type="presParOf" srcId="{E7EC9F5F-6163-4F38-A62E-60CAC93CE890}" destId="{23882C0B-1668-42CF-BB73-D0B17E3582BB}" srcOrd="0" destOrd="0" presId="urn:microsoft.com/office/officeart/2018/2/layout/IconVerticalSolidList"/>
    <dgm:cxn modelId="{A71D47B9-92ED-49A1-B317-B2C85102FDA7}" type="presParOf" srcId="{23882C0B-1668-42CF-BB73-D0B17E3582BB}" destId="{8191A53E-EAC0-4315-8C8D-61E23803E357}" srcOrd="0" destOrd="0" presId="urn:microsoft.com/office/officeart/2018/2/layout/IconVerticalSolidList"/>
    <dgm:cxn modelId="{C3A4EA7F-7F3E-4797-89E1-DAD3FDAB77B0}" type="presParOf" srcId="{23882C0B-1668-42CF-BB73-D0B17E3582BB}" destId="{EA2F2A94-8F65-4911-A70F-9DA63CB1BB84}" srcOrd="1" destOrd="0" presId="urn:microsoft.com/office/officeart/2018/2/layout/IconVerticalSolidList"/>
    <dgm:cxn modelId="{8B4042ED-AC1E-4CD9-BC98-1876991FA831}" type="presParOf" srcId="{23882C0B-1668-42CF-BB73-D0B17E3582BB}" destId="{C2A47CAA-A1AF-4070-B207-C4C6AD8102A2}" srcOrd="2" destOrd="0" presId="urn:microsoft.com/office/officeart/2018/2/layout/IconVerticalSolidList"/>
    <dgm:cxn modelId="{D57F4FB8-409A-441C-8884-078B7F59D407}" type="presParOf" srcId="{23882C0B-1668-42CF-BB73-D0B17E3582BB}" destId="{9BD5E3E8-328B-418A-A9C5-AD7E0CC8B7F9}" srcOrd="3" destOrd="0" presId="urn:microsoft.com/office/officeart/2018/2/layout/IconVerticalSolidList"/>
    <dgm:cxn modelId="{4FCA1BEC-DEA0-4F51-AC8A-C83DF9704259}" type="presParOf" srcId="{E7EC9F5F-6163-4F38-A62E-60CAC93CE890}" destId="{28C83D23-B79C-43DB-B90E-407741C711D8}" srcOrd="1" destOrd="0" presId="urn:microsoft.com/office/officeart/2018/2/layout/IconVerticalSolidList"/>
    <dgm:cxn modelId="{E643B6C2-A4B9-4EF8-BE20-340DF0A2B6B6}" type="presParOf" srcId="{E7EC9F5F-6163-4F38-A62E-60CAC93CE890}" destId="{DA8198E7-D5BA-4CB7-9847-A2EE9B4708C7}" srcOrd="2" destOrd="0" presId="urn:microsoft.com/office/officeart/2018/2/layout/IconVerticalSolidList"/>
    <dgm:cxn modelId="{D59A91D3-B691-48BE-8BCF-49354AED3F4B}" type="presParOf" srcId="{DA8198E7-D5BA-4CB7-9847-A2EE9B4708C7}" destId="{3710C6F5-9C8F-4E4B-8734-24D75AF871CB}" srcOrd="0" destOrd="0" presId="urn:microsoft.com/office/officeart/2018/2/layout/IconVerticalSolidList"/>
    <dgm:cxn modelId="{1BA0E0BC-7401-4809-AA7B-C1A51C2D64AE}" type="presParOf" srcId="{DA8198E7-D5BA-4CB7-9847-A2EE9B4708C7}" destId="{FAB30E4D-CD39-43D3-B45E-2787BA2507B6}" srcOrd="1" destOrd="0" presId="urn:microsoft.com/office/officeart/2018/2/layout/IconVerticalSolidList"/>
    <dgm:cxn modelId="{41EF0930-CB68-420C-98E8-308C536B7879}" type="presParOf" srcId="{DA8198E7-D5BA-4CB7-9847-A2EE9B4708C7}" destId="{74D5464C-F47E-4FE1-A0CD-164CAC8F2C66}" srcOrd="2" destOrd="0" presId="urn:microsoft.com/office/officeart/2018/2/layout/IconVerticalSolidList"/>
    <dgm:cxn modelId="{F1E9E92F-1DCC-4BA2-9F15-4945748C4206}" type="presParOf" srcId="{DA8198E7-D5BA-4CB7-9847-A2EE9B4708C7}" destId="{8258A7CC-6976-49AB-B696-08FDF6EA8FBC}" srcOrd="3" destOrd="0" presId="urn:microsoft.com/office/officeart/2018/2/layout/IconVerticalSolidList"/>
    <dgm:cxn modelId="{B9637F2E-8908-44C0-82E3-195D834AE767}" type="presParOf" srcId="{E7EC9F5F-6163-4F38-A62E-60CAC93CE890}" destId="{1BEAC54D-7EBD-4AB9-888D-6E7556722387}" srcOrd="3" destOrd="0" presId="urn:microsoft.com/office/officeart/2018/2/layout/IconVerticalSolidList"/>
    <dgm:cxn modelId="{2B307E92-D8BB-468B-8E75-33F08B80F9C2}" type="presParOf" srcId="{E7EC9F5F-6163-4F38-A62E-60CAC93CE890}" destId="{84A3AE05-4B15-4B83-9640-EF93EA0533E7}" srcOrd="4" destOrd="0" presId="urn:microsoft.com/office/officeart/2018/2/layout/IconVerticalSolidList"/>
    <dgm:cxn modelId="{7B3F3B3F-12D9-4413-AF16-02F09DF43A2B}" type="presParOf" srcId="{84A3AE05-4B15-4B83-9640-EF93EA0533E7}" destId="{2D192FE1-782A-4A8C-9942-E9340F8636BC}" srcOrd="0" destOrd="0" presId="urn:microsoft.com/office/officeart/2018/2/layout/IconVerticalSolidList"/>
    <dgm:cxn modelId="{3EFBF778-E258-4128-9269-D5A5866134C8}" type="presParOf" srcId="{84A3AE05-4B15-4B83-9640-EF93EA0533E7}" destId="{6C4068C4-3C8F-4DAD-AEC2-830F3C30DA6A}" srcOrd="1" destOrd="0" presId="urn:microsoft.com/office/officeart/2018/2/layout/IconVerticalSolidList"/>
    <dgm:cxn modelId="{8072ACBA-A358-47DA-A194-31A4B375E06B}" type="presParOf" srcId="{84A3AE05-4B15-4B83-9640-EF93EA0533E7}" destId="{6AC7ACB0-5F08-4320-A417-6AC62E30A416}" srcOrd="2" destOrd="0" presId="urn:microsoft.com/office/officeart/2018/2/layout/IconVerticalSolidList"/>
    <dgm:cxn modelId="{52809421-26D1-433C-BD41-1EF7433ED1D7}" type="presParOf" srcId="{84A3AE05-4B15-4B83-9640-EF93EA0533E7}" destId="{0BE8DD86-DC98-42C6-80AB-451BECE96974}" srcOrd="3" destOrd="0" presId="urn:microsoft.com/office/officeart/2018/2/layout/IconVerticalSolidList"/>
    <dgm:cxn modelId="{3B55DEB7-A3A4-44FF-A804-CAE199EF241D}" type="presParOf" srcId="{E7EC9F5F-6163-4F38-A62E-60CAC93CE890}" destId="{EF768396-FA46-4349-8426-32E60E73A940}" srcOrd="5" destOrd="0" presId="urn:microsoft.com/office/officeart/2018/2/layout/IconVerticalSolidList"/>
    <dgm:cxn modelId="{092A4FF3-33F5-462D-95DD-785A4FEF399B}" type="presParOf" srcId="{E7EC9F5F-6163-4F38-A62E-60CAC93CE890}" destId="{36D66C05-0583-4261-8984-24BA8370A7AA}" srcOrd="6" destOrd="0" presId="urn:microsoft.com/office/officeart/2018/2/layout/IconVerticalSolidList"/>
    <dgm:cxn modelId="{E6E8ED55-9973-4C5A-8111-2948A293B7AE}" type="presParOf" srcId="{36D66C05-0583-4261-8984-24BA8370A7AA}" destId="{4F7AE9E8-BD8E-4273-B41D-9810F4D99556}" srcOrd="0" destOrd="0" presId="urn:microsoft.com/office/officeart/2018/2/layout/IconVerticalSolidList"/>
    <dgm:cxn modelId="{5588DF5B-3A98-43CE-B70C-994463D1EBE5}" type="presParOf" srcId="{36D66C05-0583-4261-8984-24BA8370A7AA}" destId="{179F8845-0402-4C28-8908-64197001C2BC}" srcOrd="1" destOrd="0" presId="urn:microsoft.com/office/officeart/2018/2/layout/IconVerticalSolidList"/>
    <dgm:cxn modelId="{DD7D23CB-DA74-4615-8154-554B0530AAC0}" type="presParOf" srcId="{36D66C05-0583-4261-8984-24BA8370A7AA}" destId="{DA9C2C1E-2860-4FA5-A509-3AB9E65B52FF}" srcOrd="2" destOrd="0" presId="urn:microsoft.com/office/officeart/2018/2/layout/IconVerticalSolidList"/>
    <dgm:cxn modelId="{3F22EAEE-2065-40E9-ACC8-BD716B7A9872}" type="presParOf" srcId="{36D66C05-0583-4261-8984-24BA8370A7AA}" destId="{084E1184-5687-4B4E-A188-705D42F00F2C}" srcOrd="3" destOrd="0" presId="urn:microsoft.com/office/officeart/2018/2/layout/IconVerticalSolidList"/>
    <dgm:cxn modelId="{E7B21A24-55F6-409D-97AA-E8554B21F901}" type="presParOf" srcId="{E7EC9F5F-6163-4F38-A62E-60CAC93CE890}" destId="{D2945747-2915-455A-B7D2-4D5AF206EA4D}" srcOrd="7" destOrd="0" presId="urn:microsoft.com/office/officeart/2018/2/layout/IconVerticalSolidList"/>
    <dgm:cxn modelId="{A15D5B3F-F559-4CFD-A420-49D96A32DD41}" type="presParOf" srcId="{E7EC9F5F-6163-4F38-A62E-60CAC93CE890}" destId="{B63AAD28-106F-4E59-AB45-C899BDE23A5A}" srcOrd="8" destOrd="0" presId="urn:microsoft.com/office/officeart/2018/2/layout/IconVerticalSolidList"/>
    <dgm:cxn modelId="{EF43C761-1D1A-494E-9384-820CE2FFE8E9}" type="presParOf" srcId="{B63AAD28-106F-4E59-AB45-C899BDE23A5A}" destId="{183DFFE3-06D6-4657-B65D-51FE56FE8BEC}" srcOrd="0" destOrd="0" presId="urn:microsoft.com/office/officeart/2018/2/layout/IconVerticalSolidList"/>
    <dgm:cxn modelId="{99F267D2-BE9C-42A4-9085-986AED4B544C}" type="presParOf" srcId="{B63AAD28-106F-4E59-AB45-C899BDE23A5A}" destId="{EABBDC3D-F2CE-47BB-942B-21EC9C00A34F}" srcOrd="1" destOrd="0" presId="urn:microsoft.com/office/officeart/2018/2/layout/IconVerticalSolidList"/>
    <dgm:cxn modelId="{EDB90B41-B414-420E-A5DD-A7312AE7CF4E}" type="presParOf" srcId="{B63AAD28-106F-4E59-AB45-C899BDE23A5A}" destId="{A457E549-F55E-48A8-9EAB-AA72690BA9C1}" srcOrd="2" destOrd="0" presId="urn:microsoft.com/office/officeart/2018/2/layout/IconVerticalSolidList"/>
    <dgm:cxn modelId="{EE8E1447-F832-44BC-8E6D-1348A8376E67}" type="presParOf" srcId="{B63AAD28-106F-4E59-AB45-C899BDE23A5A}" destId="{6AE22E01-2667-46F5-AAC4-AB111516BCB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8CE05AB-A26F-45B8-83A2-8AB64537915D}"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C08877E4-A748-4BD9-AE0B-3ACB75A553F6}">
      <dgm:prSet/>
      <dgm:spPr/>
      <dgm:t>
        <a:bodyPr/>
        <a:lstStyle/>
        <a:p>
          <a:r>
            <a:rPr lang="en-US" baseline="0" dirty="0"/>
            <a:t>Identifies symptom severity and patterns (</a:t>
          </a:r>
          <a:r>
            <a:rPr lang="en-US" baseline="0" dirty="0" err="1"/>
            <a:t>Groth-Marnat</a:t>
          </a:r>
          <a:r>
            <a:rPr lang="en-US" baseline="0" dirty="0"/>
            <a:t> &amp; Wright, 2016)</a:t>
          </a:r>
          <a:endParaRPr lang="en-US" dirty="0"/>
        </a:p>
      </dgm:t>
    </dgm:pt>
    <dgm:pt modelId="{A467CCB2-2FEE-41DA-BC9D-3A916B0805DD}" type="parTrans" cxnId="{2487A93A-2EEB-4C10-949F-B811450908C8}">
      <dgm:prSet/>
      <dgm:spPr/>
      <dgm:t>
        <a:bodyPr/>
        <a:lstStyle/>
        <a:p>
          <a:endParaRPr lang="en-US"/>
        </a:p>
      </dgm:t>
    </dgm:pt>
    <dgm:pt modelId="{2C83F6DB-CEBD-4E99-AB8E-FDDFE152EB68}" type="sibTrans" cxnId="{2487A93A-2EEB-4C10-949F-B811450908C8}">
      <dgm:prSet/>
      <dgm:spPr/>
      <dgm:t>
        <a:bodyPr/>
        <a:lstStyle/>
        <a:p>
          <a:endParaRPr lang="en-US"/>
        </a:p>
      </dgm:t>
    </dgm:pt>
    <dgm:pt modelId="{0E931F6B-065F-4D8B-BA10-EDC56B84A257}">
      <dgm:prSet/>
      <dgm:spPr/>
      <dgm:t>
        <a:bodyPr/>
        <a:lstStyle/>
        <a:p>
          <a:r>
            <a:rPr lang="en-US" baseline="0"/>
            <a:t>Highlights risk factors</a:t>
          </a:r>
          <a:endParaRPr lang="en-US"/>
        </a:p>
      </dgm:t>
    </dgm:pt>
    <dgm:pt modelId="{DAA51692-6B44-48A0-AF3B-9B86C91A5055}" type="parTrans" cxnId="{779EED84-C7B4-4767-8EB4-DED32D5C56C4}">
      <dgm:prSet/>
      <dgm:spPr/>
      <dgm:t>
        <a:bodyPr/>
        <a:lstStyle/>
        <a:p>
          <a:endParaRPr lang="en-US"/>
        </a:p>
      </dgm:t>
    </dgm:pt>
    <dgm:pt modelId="{02CEB75A-7A77-4949-A90E-B5F63A55C9CA}" type="sibTrans" cxnId="{779EED84-C7B4-4767-8EB4-DED32D5C56C4}">
      <dgm:prSet/>
      <dgm:spPr/>
      <dgm:t>
        <a:bodyPr/>
        <a:lstStyle/>
        <a:p>
          <a:endParaRPr lang="en-US"/>
        </a:p>
      </dgm:t>
    </dgm:pt>
    <dgm:pt modelId="{8C3811F7-7198-40B7-B187-5F454D5AD254}">
      <dgm:prSet/>
      <dgm:spPr/>
      <dgm:t>
        <a:bodyPr/>
        <a:lstStyle/>
        <a:p>
          <a:r>
            <a:rPr lang="en-US" baseline="0"/>
            <a:t>Guides diagnosis and treatment</a:t>
          </a:r>
          <a:endParaRPr lang="en-US"/>
        </a:p>
      </dgm:t>
    </dgm:pt>
    <dgm:pt modelId="{1B0BC913-6C3D-4BF0-989C-AB15E412D0A5}" type="parTrans" cxnId="{F9574053-2E85-4342-8658-AF26344EA98B}">
      <dgm:prSet/>
      <dgm:spPr/>
      <dgm:t>
        <a:bodyPr/>
        <a:lstStyle/>
        <a:p>
          <a:endParaRPr lang="en-US"/>
        </a:p>
      </dgm:t>
    </dgm:pt>
    <dgm:pt modelId="{1CD4795A-7F5F-454E-936B-34DF13A0A0EC}" type="sibTrans" cxnId="{F9574053-2E85-4342-8658-AF26344EA98B}">
      <dgm:prSet/>
      <dgm:spPr/>
      <dgm:t>
        <a:bodyPr/>
        <a:lstStyle/>
        <a:p>
          <a:endParaRPr lang="en-US"/>
        </a:p>
      </dgm:t>
    </dgm:pt>
    <dgm:pt modelId="{233F4C39-CDA7-0646-802E-64E1300E64CB}" type="pres">
      <dgm:prSet presAssocID="{D8CE05AB-A26F-45B8-83A2-8AB64537915D}" presName="hierChild1" presStyleCnt="0">
        <dgm:presLayoutVars>
          <dgm:chPref val="1"/>
          <dgm:dir/>
          <dgm:animOne val="branch"/>
          <dgm:animLvl val="lvl"/>
          <dgm:resizeHandles/>
        </dgm:presLayoutVars>
      </dgm:prSet>
      <dgm:spPr/>
    </dgm:pt>
    <dgm:pt modelId="{50F67787-904B-0644-8736-279ADFB22FA4}" type="pres">
      <dgm:prSet presAssocID="{C08877E4-A748-4BD9-AE0B-3ACB75A553F6}" presName="hierRoot1" presStyleCnt="0"/>
      <dgm:spPr/>
    </dgm:pt>
    <dgm:pt modelId="{15D5EAA4-10D0-5645-AA2E-5B6016510514}" type="pres">
      <dgm:prSet presAssocID="{C08877E4-A748-4BD9-AE0B-3ACB75A553F6}" presName="composite" presStyleCnt="0"/>
      <dgm:spPr/>
    </dgm:pt>
    <dgm:pt modelId="{B9757EF1-D928-264B-81B1-47F68D322658}" type="pres">
      <dgm:prSet presAssocID="{C08877E4-A748-4BD9-AE0B-3ACB75A553F6}" presName="background" presStyleLbl="node0" presStyleIdx="0" presStyleCnt="3"/>
      <dgm:spPr/>
    </dgm:pt>
    <dgm:pt modelId="{4F7F846A-BB58-E04A-97EF-2900589A516C}" type="pres">
      <dgm:prSet presAssocID="{C08877E4-A748-4BD9-AE0B-3ACB75A553F6}" presName="text" presStyleLbl="fgAcc0" presStyleIdx="0" presStyleCnt="3">
        <dgm:presLayoutVars>
          <dgm:chPref val="3"/>
        </dgm:presLayoutVars>
      </dgm:prSet>
      <dgm:spPr/>
    </dgm:pt>
    <dgm:pt modelId="{9F58E1D7-5E7F-9847-9A86-644F745AEADA}" type="pres">
      <dgm:prSet presAssocID="{C08877E4-A748-4BD9-AE0B-3ACB75A553F6}" presName="hierChild2" presStyleCnt="0"/>
      <dgm:spPr/>
    </dgm:pt>
    <dgm:pt modelId="{A7C916DC-67ED-9E4A-8F25-0EAAF05F3493}" type="pres">
      <dgm:prSet presAssocID="{0E931F6B-065F-4D8B-BA10-EDC56B84A257}" presName="hierRoot1" presStyleCnt="0"/>
      <dgm:spPr/>
    </dgm:pt>
    <dgm:pt modelId="{670ACBDC-A741-8E4D-A4B1-FD4C63B632EF}" type="pres">
      <dgm:prSet presAssocID="{0E931F6B-065F-4D8B-BA10-EDC56B84A257}" presName="composite" presStyleCnt="0"/>
      <dgm:spPr/>
    </dgm:pt>
    <dgm:pt modelId="{0B324617-8209-E14A-9B46-672C9C9B0AEA}" type="pres">
      <dgm:prSet presAssocID="{0E931F6B-065F-4D8B-BA10-EDC56B84A257}" presName="background" presStyleLbl="node0" presStyleIdx="1" presStyleCnt="3"/>
      <dgm:spPr/>
    </dgm:pt>
    <dgm:pt modelId="{9209BE07-C6F1-D24F-8630-8F0281E044B1}" type="pres">
      <dgm:prSet presAssocID="{0E931F6B-065F-4D8B-BA10-EDC56B84A257}" presName="text" presStyleLbl="fgAcc0" presStyleIdx="1" presStyleCnt="3">
        <dgm:presLayoutVars>
          <dgm:chPref val="3"/>
        </dgm:presLayoutVars>
      </dgm:prSet>
      <dgm:spPr/>
    </dgm:pt>
    <dgm:pt modelId="{9B7FA02A-B659-3A4D-81D2-B6D68782538F}" type="pres">
      <dgm:prSet presAssocID="{0E931F6B-065F-4D8B-BA10-EDC56B84A257}" presName="hierChild2" presStyleCnt="0"/>
      <dgm:spPr/>
    </dgm:pt>
    <dgm:pt modelId="{A18E8ADD-1073-3544-A7F7-EBDBA460C304}" type="pres">
      <dgm:prSet presAssocID="{8C3811F7-7198-40B7-B187-5F454D5AD254}" presName="hierRoot1" presStyleCnt="0"/>
      <dgm:spPr/>
    </dgm:pt>
    <dgm:pt modelId="{5FC3BA8C-3CD6-9246-8569-88C166520A40}" type="pres">
      <dgm:prSet presAssocID="{8C3811F7-7198-40B7-B187-5F454D5AD254}" presName="composite" presStyleCnt="0"/>
      <dgm:spPr/>
    </dgm:pt>
    <dgm:pt modelId="{96731166-86C9-D245-9A7D-84BE3CDAC10B}" type="pres">
      <dgm:prSet presAssocID="{8C3811F7-7198-40B7-B187-5F454D5AD254}" presName="background" presStyleLbl="node0" presStyleIdx="2" presStyleCnt="3"/>
      <dgm:spPr/>
    </dgm:pt>
    <dgm:pt modelId="{1D28468B-A0EC-7743-93DB-C6C68F05F325}" type="pres">
      <dgm:prSet presAssocID="{8C3811F7-7198-40B7-B187-5F454D5AD254}" presName="text" presStyleLbl="fgAcc0" presStyleIdx="2" presStyleCnt="3">
        <dgm:presLayoutVars>
          <dgm:chPref val="3"/>
        </dgm:presLayoutVars>
      </dgm:prSet>
      <dgm:spPr/>
    </dgm:pt>
    <dgm:pt modelId="{F2604B3F-C815-504D-9D37-900830F541EE}" type="pres">
      <dgm:prSet presAssocID="{8C3811F7-7198-40B7-B187-5F454D5AD254}" presName="hierChild2" presStyleCnt="0"/>
      <dgm:spPr/>
    </dgm:pt>
  </dgm:ptLst>
  <dgm:cxnLst>
    <dgm:cxn modelId="{1A693703-F481-1042-82B1-CA3F6C3E7D21}" type="presOf" srcId="{0E931F6B-065F-4D8B-BA10-EDC56B84A257}" destId="{9209BE07-C6F1-D24F-8630-8F0281E044B1}" srcOrd="0" destOrd="0" presId="urn:microsoft.com/office/officeart/2005/8/layout/hierarchy1"/>
    <dgm:cxn modelId="{2487A93A-2EEB-4C10-949F-B811450908C8}" srcId="{D8CE05AB-A26F-45B8-83A2-8AB64537915D}" destId="{C08877E4-A748-4BD9-AE0B-3ACB75A553F6}" srcOrd="0" destOrd="0" parTransId="{A467CCB2-2FEE-41DA-BC9D-3A916B0805DD}" sibTransId="{2C83F6DB-CEBD-4E99-AB8E-FDDFE152EB68}"/>
    <dgm:cxn modelId="{F9574053-2E85-4342-8658-AF26344EA98B}" srcId="{D8CE05AB-A26F-45B8-83A2-8AB64537915D}" destId="{8C3811F7-7198-40B7-B187-5F454D5AD254}" srcOrd="2" destOrd="0" parTransId="{1B0BC913-6C3D-4BF0-989C-AB15E412D0A5}" sibTransId="{1CD4795A-7F5F-454E-936B-34DF13A0A0EC}"/>
    <dgm:cxn modelId="{4B9E9D56-EE64-2F41-BC13-995B3143AD09}" type="presOf" srcId="{C08877E4-A748-4BD9-AE0B-3ACB75A553F6}" destId="{4F7F846A-BB58-E04A-97EF-2900589A516C}" srcOrd="0" destOrd="0" presId="urn:microsoft.com/office/officeart/2005/8/layout/hierarchy1"/>
    <dgm:cxn modelId="{EF224980-EE09-F040-863F-4641C078CA91}" type="presOf" srcId="{8C3811F7-7198-40B7-B187-5F454D5AD254}" destId="{1D28468B-A0EC-7743-93DB-C6C68F05F325}" srcOrd="0" destOrd="0" presId="urn:microsoft.com/office/officeart/2005/8/layout/hierarchy1"/>
    <dgm:cxn modelId="{779EED84-C7B4-4767-8EB4-DED32D5C56C4}" srcId="{D8CE05AB-A26F-45B8-83A2-8AB64537915D}" destId="{0E931F6B-065F-4D8B-BA10-EDC56B84A257}" srcOrd="1" destOrd="0" parTransId="{DAA51692-6B44-48A0-AF3B-9B86C91A5055}" sibTransId="{02CEB75A-7A77-4949-A90E-B5F63A55C9CA}"/>
    <dgm:cxn modelId="{2CFD87EF-2464-7742-B1A5-C68AD162C132}" type="presOf" srcId="{D8CE05AB-A26F-45B8-83A2-8AB64537915D}" destId="{233F4C39-CDA7-0646-802E-64E1300E64CB}" srcOrd="0" destOrd="0" presId="urn:microsoft.com/office/officeart/2005/8/layout/hierarchy1"/>
    <dgm:cxn modelId="{5B0CB30F-6460-1344-AB66-7A0C92D18533}" type="presParOf" srcId="{233F4C39-CDA7-0646-802E-64E1300E64CB}" destId="{50F67787-904B-0644-8736-279ADFB22FA4}" srcOrd="0" destOrd="0" presId="urn:microsoft.com/office/officeart/2005/8/layout/hierarchy1"/>
    <dgm:cxn modelId="{38BA52EB-202B-BF4E-B965-7D41E485BDC8}" type="presParOf" srcId="{50F67787-904B-0644-8736-279ADFB22FA4}" destId="{15D5EAA4-10D0-5645-AA2E-5B6016510514}" srcOrd="0" destOrd="0" presId="urn:microsoft.com/office/officeart/2005/8/layout/hierarchy1"/>
    <dgm:cxn modelId="{9C93C991-EE99-744F-BD7C-3E707CDCF462}" type="presParOf" srcId="{15D5EAA4-10D0-5645-AA2E-5B6016510514}" destId="{B9757EF1-D928-264B-81B1-47F68D322658}" srcOrd="0" destOrd="0" presId="urn:microsoft.com/office/officeart/2005/8/layout/hierarchy1"/>
    <dgm:cxn modelId="{54A415A5-1DBC-AD48-9293-6E02EBE68799}" type="presParOf" srcId="{15D5EAA4-10D0-5645-AA2E-5B6016510514}" destId="{4F7F846A-BB58-E04A-97EF-2900589A516C}" srcOrd="1" destOrd="0" presId="urn:microsoft.com/office/officeart/2005/8/layout/hierarchy1"/>
    <dgm:cxn modelId="{43917D07-02D4-AF4F-9C49-E2002794049A}" type="presParOf" srcId="{50F67787-904B-0644-8736-279ADFB22FA4}" destId="{9F58E1D7-5E7F-9847-9A86-644F745AEADA}" srcOrd="1" destOrd="0" presId="urn:microsoft.com/office/officeart/2005/8/layout/hierarchy1"/>
    <dgm:cxn modelId="{8B436C3B-940C-9C48-820C-C467E9B5FB85}" type="presParOf" srcId="{233F4C39-CDA7-0646-802E-64E1300E64CB}" destId="{A7C916DC-67ED-9E4A-8F25-0EAAF05F3493}" srcOrd="1" destOrd="0" presId="urn:microsoft.com/office/officeart/2005/8/layout/hierarchy1"/>
    <dgm:cxn modelId="{5F848035-A431-E849-A215-330F22005ED7}" type="presParOf" srcId="{A7C916DC-67ED-9E4A-8F25-0EAAF05F3493}" destId="{670ACBDC-A741-8E4D-A4B1-FD4C63B632EF}" srcOrd="0" destOrd="0" presId="urn:microsoft.com/office/officeart/2005/8/layout/hierarchy1"/>
    <dgm:cxn modelId="{FF66A2A6-B575-9E46-BABD-D1CB73EE0EA8}" type="presParOf" srcId="{670ACBDC-A741-8E4D-A4B1-FD4C63B632EF}" destId="{0B324617-8209-E14A-9B46-672C9C9B0AEA}" srcOrd="0" destOrd="0" presId="urn:microsoft.com/office/officeart/2005/8/layout/hierarchy1"/>
    <dgm:cxn modelId="{1AF2B264-2784-F940-9F20-A4C94C06F5C6}" type="presParOf" srcId="{670ACBDC-A741-8E4D-A4B1-FD4C63B632EF}" destId="{9209BE07-C6F1-D24F-8630-8F0281E044B1}" srcOrd="1" destOrd="0" presId="urn:microsoft.com/office/officeart/2005/8/layout/hierarchy1"/>
    <dgm:cxn modelId="{87E2DAFF-8B29-0947-BACB-206AE35BB889}" type="presParOf" srcId="{A7C916DC-67ED-9E4A-8F25-0EAAF05F3493}" destId="{9B7FA02A-B659-3A4D-81D2-B6D68782538F}" srcOrd="1" destOrd="0" presId="urn:microsoft.com/office/officeart/2005/8/layout/hierarchy1"/>
    <dgm:cxn modelId="{B3F528D7-C231-974D-83FB-C8EEF676AB23}" type="presParOf" srcId="{233F4C39-CDA7-0646-802E-64E1300E64CB}" destId="{A18E8ADD-1073-3544-A7F7-EBDBA460C304}" srcOrd="2" destOrd="0" presId="urn:microsoft.com/office/officeart/2005/8/layout/hierarchy1"/>
    <dgm:cxn modelId="{77119A81-2737-524F-8BDA-5CF77E9F1B8C}" type="presParOf" srcId="{A18E8ADD-1073-3544-A7F7-EBDBA460C304}" destId="{5FC3BA8C-3CD6-9246-8569-88C166520A40}" srcOrd="0" destOrd="0" presId="urn:microsoft.com/office/officeart/2005/8/layout/hierarchy1"/>
    <dgm:cxn modelId="{096C3502-758D-8442-B45E-C7BB67387981}" type="presParOf" srcId="{5FC3BA8C-3CD6-9246-8569-88C166520A40}" destId="{96731166-86C9-D245-9A7D-84BE3CDAC10B}" srcOrd="0" destOrd="0" presId="urn:microsoft.com/office/officeart/2005/8/layout/hierarchy1"/>
    <dgm:cxn modelId="{B127134D-1428-1D49-AD3E-32D5A1065443}" type="presParOf" srcId="{5FC3BA8C-3CD6-9246-8569-88C166520A40}" destId="{1D28468B-A0EC-7743-93DB-C6C68F05F325}" srcOrd="1" destOrd="0" presId="urn:microsoft.com/office/officeart/2005/8/layout/hierarchy1"/>
    <dgm:cxn modelId="{3E6FC030-DD4D-9442-88B5-174E334E362A}" type="presParOf" srcId="{A18E8ADD-1073-3544-A7F7-EBDBA460C304}" destId="{F2604B3F-C815-504D-9D37-900830F541EE}"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8722D33-4043-4C21-A61D-3B2D091F9353}"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A3C9BB9-174B-48AB-ADCE-F54A7763148B}">
      <dgm:prSet/>
      <dgm:spPr/>
      <dgm:t>
        <a:bodyPr/>
        <a:lstStyle/>
        <a:p>
          <a:r>
            <a:rPr lang="en-US" baseline="0" dirty="0"/>
            <a:t>Self-report response bias (De Boer et al., 2022)</a:t>
          </a:r>
          <a:endParaRPr lang="en-US" dirty="0"/>
        </a:p>
      </dgm:t>
    </dgm:pt>
    <dgm:pt modelId="{08333665-5531-4940-9DD6-E56705D67457}" type="parTrans" cxnId="{809ED089-46CA-409A-9EF6-3E5E7048C86F}">
      <dgm:prSet/>
      <dgm:spPr/>
      <dgm:t>
        <a:bodyPr/>
        <a:lstStyle/>
        <a:p>
          <a:endParaRPr lang="en-US"/>
        </a:p>
      </dgm:t>
    </dgm:pt>
    <dgm:pt modelId="{096074F4-FDD3-46F8-A161-A82A1B2CCD06}" type="sibTrans" cxnId="{809ED089-46CA-409A-9EF6-3E5E7048C86F}">
      <dgm:prSet/>
      <dgm:spPr/>
      <dgm:t>
        <a:bodyPr/>
        <a:lstStyle/>
        <a:p>
          <a:endParaRPr lang="en-US"/>
        </a:p>
      </dgm:t>
    </dgm:pt>
    <dgm:pt modelId="{52AE5786-40BE-4E2D-9702-DE0099C55E22}">
      <dgm:prSet/>
      <dgm:spPr/>
      <dgm:t>
        <a:bodyPr/>
        <a:lstStyle/>
        <a:p>
          <a:r>
            <a:rPr lang="en-US" baseline="0" dirty="0"/>
            <a:t>Not diagnostic on its own (</a:t>
          </a:r>
          <a:r>
            <a:rPr lang="en-US" baseline="0" dirty="0" err="1"/>
            <a:t>Groth-Marnat</a:t>
          </a:r>
          <a:r>
            <a:rPr lang="en-US" baseline="0" dirty="0"/>
            <a:t> &amp; Wright, 2016)</a:t>
          </a:r>
          <a:endParaRPr lang="en-US" dirty="0"/>
        </a:p>
      </dgm:t>
    </dgm:pt>
    <dgm:pt modelId="{20CD180E-C91F-47E8-955D-16CC47C69289}" type="parTrans" cxnId="{33401E39-7A22-4A68-AD72-2F9A33D3A9E6}">
      <dgm:prSet/>
      <dgm:spPr/>
      <dgm:t>
        <a:bodyPr/>
        <a:lstStyle/>
        <a:p>
          <a:endParaRPr lang="en-US"/>
        </a:p>
      </dgm:t>
    </dgm:pt>
    <dgm:pt modelId="{2DCF9F38-5A15-44AF-9590-BF2FEA2F81A9}" type="sibTrans" cxnId="{33401E39-7A22-4A68-AD72-2F9A33D3A9E6}">
      <dgm:prSet/>
      <dgm:spPr/>
      <dgm:t>
        <a:bodyPr/>
        <a:lstStyle/>
        <a:p>
          <a:endParaRPr lang="en-US"/>
        </a:p>
      </dgm:t>
    </dgm:pt>
    <dgm:pt modelId="{43477FDE-DFC7-4401-9CF5-EF9FCDC8ACBA}">
      <dgm:prSet/>
      <dgm:spPr/>
      <dgm:t>
        <a:bodyPr/>
        <a:lstStyle/>
        <a:p>
          <a:r>
            <a:rPr lang="en-US" baseline="0"/>
            <a:t>Must be integrated with other data</a:t>
          </a:r>
          <a:endParaRPr lang="en-US"/>
        </a:p>
      </dgm:t>
    </dgm:pt>
    <dgm:pt modelId="{1B1DBBFB-F6E0-426C-A1E0-A83262160DC9}" type="parTrans" cxnId="{FEAC2DE7-45CC-48A4-A229-521C1ADB78F9}">
      <dgm:prSet/>
      <dgm:spPr/>
      <dgm:t>
        <a:bodyPr/>
        <a:lstStyle/>
        <a:p>
          <a:endParaRPr lang="en-US"/>
        </a:p>
      </dgm:t>
    </dgm:pt>
    <dgm:pt modelId="{A3E2E5FC-6947-4AD2-965D-C86F0BDD8847}" type="sibTrans" cxnId="{FEAC2DE7-45CC-48A4-A229-521C1ADB78F9}">
      <dgm:prSet/>
      <dgm:spPr/>
      <dgm:t>
        <a:bodyPr/>
        <a:lstStyle/>
        <a:p>
          <a:endParaRPr lang="en-US"/>
        </a:p>
      </dgm:t>
    </dgm:pt>
    <dgm:pt modelId="{3EEAAECC-C325-4682-A4A2-1A9E5B230BFE}">
      <dgm:prSet/>
      <dgm:spPr/>
      <dgm:t>
        <a:bodyPr/>
        <a:lstStyle/>
        <a:p>
          <a:r>
            <a:rPr lang="en-US" baseline="0"/>
            <a:t>Dependent on clinical judgment</a:t>
          </a:r>
          <a:endParaRPr lang="en-US"/>
        </a:p>
      </dgm:t>
    </dgm:pt>
    <dgm:pt modelId="{DDBD3E84-8157-4CCC-ACF0-B03227E5D79F}" type="parTrans" cxnId="{B5A5F069-63BA-4B43-B7BF-F755C7AB292F}">
      <dgm:prSet/>
      <dgm:spPr/>
      <dgm:t>
        <a:bodyPr/>
        <a:lstStyle/>
        <a:p>
          <a:endParaRPr lang="en-US"/>
        </a:p>
      </dgm:t>
    </dgm:pt>
    <dgm:pt modelId="{855B62ED-B8E5-4D34-A4B3-08BA1CB03AD3}" type="sibTrans" cxnId="{B5A5F069-63BA-4B43-B7BF-F755C7AB292F}">
      <dgm:prSet/>
      <dgm:spPr/>
      <dgm:t>
        <a:bodyPr/>
        <a:lstStyle/>
        <a:p>
          <a:endParaRPr lang="en-US"/>
        </a:p>
      </dgm:t>
    </dgm:pt>
    <dgm:pt modelId="{497DA7B3-4A33-4BCF-A1B8-1320226F4025}" type="pres">
      <dgm:prSet presAssocID="{D8722D33-4043-4C21-A61D-3B2D091F9353}" presName="root" presStyleCnt="0">
        <dgm:presLayoutVars>
          <dgm:dir/>
          <dgm:resizeHandles val="exact"/>
        </dgm:presLayoutVars>
      </dgm:prSet>
      <dgm:spPr/>
    </dgm:pt>
    <dgm:pt modelId="{E052A62F-6FCF-4ED2-A8B0-26E847A6BCB0}" type="pres">
      <dgm:prSet presAssocID="{4A3C9BB9-174B-48AB-ADCE-F54A7763148B}" presName="compNode" presStyleCnt="0"/>
      <dgm:spPr/>
    </dgm:pt>
    <dgm:pt modelId="{24D3F49C-92FC-4720-B62B-ADAFF0BC83D7}" type="pres">
      <dgm:prSet presAssocID="{4A3C9BB9-174B-48AB-ADCE-F54A7763148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7B39F479-94D9-476A-BDB7-2B1D539669BE}" type="pres">
      <dgm:prSet presAssocID="{4A3C9BB9-174B-48AB-ADCE-F54A7763148B}" presName="spaceRect" presStyleCnt="0"/>
      <dgm:spPr/>
    </dgm:pt>
    <dgm:pt modelId="{5180152C-284F-45D1-BB2B-71A01252B377}" type="pres">
      <dgm:prSet presAssocID="{4A3C9BB9-174B-48AB-ADCE-F54A7763148B}" presName="textRect" presStyleLbl="revTx" presStyleIdx="0" presStyleCnt="4">
        <dgm:presLayoutVars>
          <dgm:chMax val="1"/>
          <dgm:chPref val="1"/>
        </dgm:presLayoutVars>
      </dgm:prSet>
      <dgm:spPr/>
    </dgm:pt>
    <dgm:pt modelId="{B255FA39-C99A-4C14-B365-99ABD09016F0}" type="pres">
      <dgm:prSet presAssocID="{096074F4-FDD3-46F8-A161-A82A1B2CCD06}" presName="sibTrans" presStyleCnt="0"/>
      <dgm:spPr/>
    </dgm:pt>
    <dgm:pt modelId="{4E3360DF-233B-4179-8E3D-FA8A075D9649}" type="pres">
      <dgm:prSet presAssocID="{52AE5786-40BE-4E2D-9702-DE0099C55E22}" presName="compNode" presStyleCnt="0"/>
      <dgm:spPr/>
    </dgm:pt>
    <dgm:pt modelId="{63D6EE85-429B-4F25-B069-ABA8FA2747AD}" type="pres">
      <dgm:prSet presAssocID="{52AE5786-40BE-4E2D-9702-DE0099C55E22}"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ethoscope"/>
        </a:ext>
      </dgm:extLst>
    </dgm:pt>
    <dgm:pt modelId="{3223F7B8-2141-474A-B333-F2AF8980D352}" type="pres">
      <dgm:prSet presAssocID="{52AE5786-40BE-4E2D-9702-DE0099C55E22}" presName="spaceRect" presStyleCnt="0"/>
      <dgm:spPr/>
    </dgm:pt>
    <dgm:pt modelId="{A4CA156E-6E03-4399-A510-830BFD074523}" type="pres">
      <dgm:prSet presAssocID="{52AE5786-40BE-4E2D-9702-DE0099C55E22}" presName="textRect" presStyleLbl="revTx" presStyleIdx="1" presStyleCnt="4">
        <dgm:presLayoutVars>
          <dgm:chMax val="1"/>
          <dgm:chPref val="1"/>
        </dgm:presLayoutVars>
      </dgm:prSet>
      <dgm:spPr/>
    </dgm:pt>
    <dgm:pt modelId="{B198CCAB-5834-4320-94EF-BBDA049BC0D2}" type="pres">
      <dgm:prSet presAssocID="{2DCF9F38-5A15-44AF-9590-BF2FEA2F81A9}" presName="sibTrans" presStyleCnt="0"/>
      <dgm:spPr/>
    </dgm:pt>
    <dgm:pt modelId="{55EBE316-EA93-4EB8-9012-05CA2D9DE173}" type="pres">
      <dgm:prSet presAssocID="{43477FDE-DFC7-4401-9CF5-EF9FCDC8ACBA}" presName="compNode" presStyleCnt="0"/>
      <dgm:spPr/>
    </dgm:pt>
    <dgm:pt modelId="{F8EF9897-F472-430D-9D83-E8AC483B1FDD}" type="pres">
      <dgm:prSet presAssocID="{43477FDE-DFC7-4401-9CF5-EF9FCDC8ACB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atabase"/>
        </a:ext>
      </dgm:extLst>
    </dgm:pt>
    <dgm:pt modelId="{2E702039-71C6-43CA-B185-7BCAE5C5B354}" type="pres">
      <dgm:prSet presAssocID="{43477FDE-DFC7-4401-9CF5-EF9FCDC8ACBA}" presName="spaceRect" presStyleCnt="0"/>
      <dgm:spPr/>
    </dgm:pt>
    <dgm:pt modelId="{FF9D686E-C884-49E2-BF5A-28D69BCA35BA}" type="pres">
      <dgm:prSet presAssocID="{43477FDE-DFC7-4401-9CF5-EF9FCDC8ACBA}" presName="textRect" presStyleLbl="revTx" presStyleIdx="2" presStyleCnt="4">
        <dgm:presLayoutVars>
          <dgm:chMax val="1"/>
          <dgm:chPref val="1"/>
        </dgm:presLayoutVars>
      </dgm:prSet>
      <dgm:spPr/>
    </dgm:pt>
    <dgm:pt modelId="{1E0A9942-61E4-4FB3-8C34-13A677619EA6}" type="pres">
      <dgm:prSet presAssocID="{A3E2E5FC-6947-4AD2-965D-C86F0BDD8847}" presName="sibTrans" presStyleCnt="0"/>
      <dgm:spPr/>
    </dgm:pt>
    <dgm:pt modelId="{D81977E1-E332-4328-AF91-548ACED01820}" type="pres">
      <dgm:prSet presAssocID="{3EEAAECC-C325-4682-A4A2-1A9E5B230BFE}" presName="compNode" presStyleCnt="0"/>
      <dgm:spPr/>
    </dgm:pt>
    <dgm:pt modelId="{59DC68E1-8A0A-43AF-A1C8-E16E40A06FAA}" type="pres">
      <dgm:prSet presAssocID="{3EEAAECC-C325-4682-A4A2-1A9E5B230BF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cales of Justice"/>
        </a:ext>
      </dgm:extLst>
    </dgm:pt>
    <dgm:pt modelId="{706689FD-E73C-4C9E-A5B3-018C169668A2}" type="pres">
      <dgm:prSet presAssocID="{3EEAAECC-C325-4682-A4A2-1A9E5B230BFE}" presName="spaceRect" presStyleCnt="0"/>
      <dgm:spPr/>
    </dgm:pt>
    <dgm:pt modelId="{64FEF4B0-8F70-4FFC-B4B2-10F01303246C}" type="pres">
      <dgm:prSet presAssocID="{3EEAAECC-C325-4682-A4A2-1A9E5B230BFE}" presName="textRect" presStyleLbl="revTx" presStyleIdx="3" presStyleCnt="4">
        <dgm:presLayoutVars>
          <dgm:chMax val="1"/>
          <dgm:chPref val="1"/>
        </dgm:presLayoutVars>
      </dgm:prSet>
      <dgm:spPr/>
    </dgm:pt>
  </dgm:ptLst>
  <dgm:cxnLst>
    <dgm:cxn modelId="{FE679410-B1B5-46BD-9239-37075016CFF1}" type="presOf" srcId="{4A3C9BB9-174B-48AB-ADCE-F54A7763148B}" destId="{5180152C-284F-45D1-BB2B-71A01252B377}" srcOrd="0" destOrd="0" presId="urn:microsoft.com/office/officeart/2018/2/layout/IconLabelList"/>
    <dgm:cxn modelId="{33401E39-7A22-4A68-AD72-2F9A33D3A9E6}" srcId="{D8722D33-4043-4C21-A61D-3B2D091F9353}" destId="{52AE5786-40BE-4E2D-9702-DE0099C55E22}" srcOrd="1" destOrd="0" parTransId="{20CD180E-C91F-47E8-955D-16CC47C69289}" sibTransId="{2DCF9F38-5A15-44AF-9590-BF2FEA2F81A9}"/>
    <dgm:cxn modelId="{65FAF64D-6000-4963-BC46-09761ABB9DE8}" type="presOf" srcId="{3EEAAECC-C325-4682-A4A2-1A9E5B230BFE}" destId="{64FEF4B0-8F70-4FFC-B4B2-10F01303246C}" srcOrd="0" destOrd="0" presId="urn:microsoft.com/office/officeart/2018/2/layout/IconLabelList"/>
    <dgm:cxn modelId="{119E6369-9D91-4397-8822-BED415879107}" type="presOf" srcId="{52AE5786-40BE-4E2D-9702-DE0099C55E22}" destId="{A4CA156E-6E03-4399-A510-830BFD074523}" srcOrd="0" destOrd="0" presId="urn:microsoft.com/office/officeart/2018/2/layout/IconLabelList"/>
    <dgm:cxn modelId="{B5A5F069-63BA-4B43-B7BF-F755C7AB292F}" srcId="{D8722D33-4043-4C21-A61D-3B2D091F9353}" destId="{3EEAAECC-C325-4682-A4A2-1A9E5B230BFE}" srcOrd="3" destOrd="0" parTransId="{DDBD3E84-8157-4CCC-ACF0-B03227E5D79F}" sibTransId="{855B62ED-B8E5-4D34-A4B3-08BA1CB03AD3}"/>
    <dgm:cxn modelId="{809ED089-46CA-409A-9EF6-3E5E7048C86F}" srcId="{D8722D33-4043-4C21-A61D-3B2D091F9353}" destId="{4A3C9BB9-174B-48AB-ADCE-F54A7763148B}" srcOrd="0" destOrd="0" parTransId="{08333665-5531-4940-9DD6-E56705D67457}" sibTransId="{096074F4-FDD3-46F8-A161-A82A1B2CCD06}"/>
    <dgm:cxn modelId="{B5D5E6C1-9CCB-4AAE-BDCB-45B1E0A4BC27}" type="presOf" srcId="{43477FDE-DFC7-4401-9CF5-EF9FCDC8ACBA}" destId="{FF9D686E-C884-49E2-BF5A-28D69BCA35BA}" srcOrd="0" destOrd="0" presId="urn:microsoft.com/office/officeart/2018/2/layout/IconLabelList"/>
    <dgm:cxn modelId="{B6DBFBCA-8BB5-4C67-A0C5-03638EA145E0}" type="presOf" srcId="{D8722D33-4043-4C21-A61D-3B2D091F9353}" destId="{497DA7B3-4A33-4BCF-A1B8-1320226F4025}" srcOrd="0" destOrd="0" presId="urn:microsoft.com/office/officeart/2018/2/layout/IconLabelList"/>
    <dgm:cxn modelId="{FEAC2DE7-45CC-48A4-A229-521C1ADB78F9}" srcId="{D8722D33-4043-4C21-A61D-3B2D091F9353}" destId="{43477FDE-DFC7-4401-9CF5-EF9FCDC8ACBA}" srcOrd="2" destOrd="0" parTransId="{1B1DBBFB-F6E0-426C-A1E0-A83262160DC9}" sibTransId="{A3E2E5FC-6947-4AD2-965D-C86F0BDD8847}"/>
    <dgm:cxn modelId="{880420FF-5183-4BAA-BD8C-28031B4E96FA}" type="presParOf" srcId="{497DA7B3-4A33-4BCF-A1B8-1320226F4025}" destId="{E052A62F-6FCF-4ED2-A8B0-26E847A6BCB0}" srcOrd="0" destOrd="0" presId="urn:microsoft.com/office/officeart/2018/2/layout/IconLabelList"/>
    <dgm:cxn modelId="{A6149014-2AAE-45D1-8540-959EA554B519}" type="presParOf" srcId="{E052A62F-6FCF-4ED2-A8B0-26E847A6BCB0}" destId="{24D3F49C-92FC-4720-B62B-ADAFF0BC83D7}" srcOrd="0" destOrd="0" presId="urn:microsoft.com/office/officeart/2018/2/layout/IconLabelList"/>
    <dgm:cxn modelId="{2C614472-8647-4353-9BF2-FE7BAFC0D70D}" type="presParOf" srcId="{E052A62F-6FCF-4ED2-A8B0-26E847A6BCB0}" destId="{7B39F479-94D9-476A-BDB7-2B1D539669BE}" srcOrd="1" destOrd="0" presId="urn:microsoft.com/office/officeart/2018/2/layout/IconLabelList"/>
    <dgm:cxn modelId="{B675CED2-5896-4897-8026-48C9C8E3A495}" type="presParOf" srcId="{E052A62F-6FCF-4ED2-A8B0-26E847A6BCB0}" destId="{5180152C-284F-45D1-BB2B-71A01252B377}" srcOrd="2" destOrd="0" presId="urn:microsoft.com/office/officeart/2018/2/layout/IconLabelList"/>
    <dgm:cxn modelId="{72DCDD52-8755-4E4D-8360-34085B3DA38A}" type="presParOf" srcId="{497DA7B3-4A33-4BCF-A1B8-1320226F4025}" destId="{B255FA39-C99A-4C14-B365-99ABD09016F0}" srcOrd="1" destOrd="0" presId="urn:microsoft.com/office/officeart/2018/2/layout/IconLabelList"/>
    <dgm:cxn modelId="{93532A43-D39A-4BC7-BA28-3E56F4180FE6}" type="presParOf" srcId="{497DA7B3-4A33-4BCF-A1B8-1320226F4025}" destId="{4E3360DF-233B-4179-8E3D-FA8A075D9649}" srcOrd="2" destOrd="0" presId="urn:microsoft.com/office/officeart/2018/2/layout/IconLabelList"/>
    <dgm:cxn modelId="{25598AC8-7878-4325-90B2-9A3424199E94}" type="presParOf" srcId="{4E3360DF-233B-4179-8E3D-FA8A075D9649}" destId="{63D6EE85-429B-4F25-B069-ABA8FA2747AD}" srcOrd="0" destOrd="0" presId="urn:microsoft.com/office/officeart/2018/2/layout/IconLabelList"/>
    <dgm:cxn modelId="{A21333C7-A631-4A0C-9059-B721339727F4}" type="presParOf" srcId="{4E3360DF-233B-4179-8E3D-FA8A075D9649}" destId="{3223F7B8-2141-474A-B333-F2AF8980D352}" srcOrd="1" destOrd="0" presId="urn:microsoft.com/office/officeart/2018/2/layout/IconLabelList"/>
    <dgm:cxn modelId="{2D1A7E55-DFD3-40D4-A406-24AB70933476}" type="presParOf" srcId="{4E3360DF-233B-4179-8E3D-FA8A075D9649}" destId="{A4CA156E-6E03-4399-A510-830BFD074523}" srcOrd="2" destOrd="0" presId="urn:microsoft.com/office/officeart/2018/2/layout/IconLabelList"/>
    <dgm:cxn modelId="{0B958473-938F-4D02-9513-6B6E55B9ED77}" type="presParOf" srcId="{497DA7B3-4A33-4BCF-A1B8-1320226F4025}" destId="{B198CCAB-5834-4320-94EF-BBDA049BC0D2}" srcOrd="3" destOrd="0" presId="urn:microsoft.com/office/officeart/2018/2/layout/IconLabelList"/>
    <dgm:cxn modelId="{FDFFF305-79F0-4201-8FD0-8801EDBFF0DE}" type="presParOf" srcId="{497DA7B3-4A33-4BCF-A1B8-1320226F4025}" destId="{55EBE316-EA93-4EB8-9012-05CA2D9DE173}" srcOrd="4" destOrd="0" presId="urn:microsoft.com/office/officeart/2018/2/layout/IconLabelList"/>
    <dgm:cxn modelId="{7AB0E360-6DFE-4C2B-BA9B-601A19A028E4}" type="presParOf" srcId="{55EBE316-EA93-4EB8-9012-05CA2D9DE173}" destId="{F8EF9897-F472-430D-9D83-E8AC483B1FDD}" srcOrd="0" destOrd="0" presId="urn:microsoft.com/office/officeart/2018/2/layout/IconLabelList"/>
    <dgm:cxn modelId="{D1E05301-8036-4AB8-A9C6-0B2E2E408B76}" type="presParOf" srcId="{55EBE316-EA93-4EB8-9012-05CA2D9DE173}" destId="{2E702039-71C6-43CA-B185-7BCAE5C5B354}" srcOrd="1" destOrd="0" presId="urn:microsoft.com/office/officeart/2018/2/layout/IconLabelList"/>
    <dgm:cxn modelId="{072D6365-3885-4829-943E-6485ABE86B8B}" type="presParOf" srcId="{55EBE316-EA93-4EB8-9012-05CA2D9DE173}" destId="{FF9D686E-C884-49E2-BF5A-28D69BCA35BA}" srcOrd="2" destOrd="0" presId="urn:microsoft.com/office/officeart/2018/2/layout/IconLabelList"/>
    <dgm:cxn modelId="{08E6A033-BEC3-44DC-9FD8-1600FCFFFF05}" type="presParOf" srcId="{497DA7B3-4A33-4BCF-A1B8-1320226F4025}" destId="{1E0A9942-61E4-4FB3-8C34-13A677619EA6}" srcOrd="5" destOrd="0" presId="urn:microsoft.com/office/officeart/2018/2/layout/IconLabelList"/>
    <dgm:cxn modelId="{31443CB6-5DA3-4433-99D2-EBAAFD750664}" type="presParOf" srcId="{497DA7B3-4A33-4BCF-A1B8-1320226F4025}" destId="{D81977E1-E332-4328-AF91-548ACED01820}" srcOrd="6" destOrd="0" presId="urn:microsoft.com/office/officeart/2018/2/layout/IconLabelList"/>
    <dgm:cxn modelId="{CF9167D3-21CB-4D30-8FCD-DF2045088A5B}" type="presParOf" srcId="{D81977E1-E332-4328-AF91-548ACED01820}" destId="{59DC68E1-8A0A-43AF-A1C8-E16E40A06FAA}" srcOrd="0" destOrd="0" presId="urn:microsoft.com/office/officeart/2018/2/layout/IconLabelList"/>
    <dgm:cxn modelId="{65A7A0AF-4997-406C-BB3D-613CF4913718}" type="presParOf" srcId="{D81977E1-E332-4328-AF91-548ACED01820}" destId="{706689FD-E73C-4C9E-A5B3-018C169668A2}" srcOrd="1" destOrd="0" presId="urn:microsoft.com/office/officeart/2018/2/layout/IconLabelList"/>
    <dgm:cxn modelId="{785EEF0F-0ED1-4E58-B978-8836F10CB17F}" type="presParOf" srcId="{D81977E1-E332-4328-AF91-548ACED01820}" destId="{64FEF4B0-8F70-4FFC-B4B2-10F01303246C}"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10672FA-ADDD-49D4-BD8A-57F7D2B99A6B}"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3DC40586-B281-48D9-9150-647034080B96}">
      <dgm:prSet/>
      <dgm:spPr/>
      <dgm:t>
        <a:bodyPr/>
        <a:lstStyle/>
        <a:p>
          <a:r>
            <a:rPr lang="en-US" baseline="0" dirty="0"/>
            <a:t>Clinically valuable assessment (</a:t>
          </a:r>
          <a:r>
            <a:rPr lang="en-US" baseline="0" dirty="0" err="1"/>
            <a:t>Groth-Marnat</a:t>
          </a:r>
          <a:r>
            <a:rPr lang="en-US" baseline="0" dirty="0"/>
            <a:t> &amp; Wright, 2016)</a:t>
          </a:r>
          <a:endParaRPr lang="en-US" dirty="0"/>
        </a:p>
      </dgm:t>
    </dgm:pt>
    <dgm:pt modelId="{370AF002-5675-4929-B558-813BA3136B58}" type="parTrans" cxnId="{7EE10BE1-4B37-46B8-9CA8-AA468D54A78D}">
      <dgm:prSet/>
      <dgm:spPr/>
      <dgm:t>
        <a:bodyPr/>
        <a:lstStyle/>
        <a:p>
          <a:endParaRPr lang="en-US"/>
        </a:p>
      </dgm:t>
    </dgm:pt>
    <dgm:pt modelId="{D21D9A0C-DF6D-499A-B160-8AAB5267B000}" type="sibTrans" cxnId="{7EE10BE1-4B37-46B8-9CA8-AA468D54A78D}">
      <dgm:prSet/>
      <dgm:spPr/>
      <dgm:t>
        <a:bodyPr/>
        <a:lstStyle/>
        <a:p>
          <a:endParaRPr lang="en-US"/>
        </a:p>
      </dgm:t>
    </dgm:pt>
    <dgm:pt modelId="{24B54891-E153-4DE4-B02B-4D22BBCCB3DC}">
      <dgm:prSet/>
      <dgm:spPr/>
      <dgm:t>
        <a:bodyPr/>
        <a:lstStyle/>
        <a:p>
          <a:r>
            <a:rPr lang="en-US" baseline="0" dirty="0"/>
            <a:t>Enhances diagnostic and treatment planning accuracy (</a:t>
          </a:r>
          <a:r>
            <a:rPr lang="en-US" baseline="0" dirty="0" err="1"/>
            <a:t>Sellbom</a:t>
          </a:r>
          <a:r>
            <a:rPr lang="en-US" baseline="0" dirty="0"/>
            <a:t>, 2019)</a:t>
          </a:r>
          <a:endParaRPr lang="en-US" dirty="0"/>
        </a:p>
      </dgm:t>
    </dgm:pt>
    <dgm:pt modelId="{5816B824-97F1-4B94-8FEA-5883B531C152}" type="parTrans" cxnId="{DFCB8F06-FA3C-4B09-9B68-1B16E36F7660}">
      <dgm:prSet/>
      <dgm:spPr/>
      <dgm:t>
        <a:bodyPr/>
        <a:lstStyle/>
        <a:p>
          <a:endParaRPr lang="en-US"/>
        </a:p>
      </dgm:t>
    </dgm:pt>
    <dgm:pt modelId="{33B44359-2D34-46BE-97E9-63BB9FE30AF0}" type="sibTrans" cxnId="{DFCB8F06-FA3C-4B09-9B68-1B16E36F7660}">
      <dgm:prSet/>
      <dgm:spPr/>
      <dgm:t>
        <a:bodyPr/>
        <a:lstStyle/>
        <a:p>
          <a:endParaRPr lang="en-US"/>
        </a:p>
      </dgm:t>
    </dgm:pt>
    <dgm:pt modelId="{515961C8-C533-40E7-B823-6620AC82BF4C}">
      <dgm:prSet/>
      <dgm:spPr/>
      <dgm:t>
        <a:bodyPr/>
        <a:lstStyle/>
        <a:p>
          <a:r>
            <a:rPr lang="en-US" baseline="0" dirty="0"/>
            <a:t>Requires ethical and competent use (ACA, 2014)</a:t>
          </a:r>
          <a:endParaRPr lang="en-US" dirty="0"/>
        </a:p>
      </dgm:t>
    </dgm:pt>
    <dgm:pt modelId="{BECC6A34-5E57-4016-8135-1502CC1FE530}" type="parTrans" cxnId="{F643187B-B235-4DA9-8152-1DD542178AC0}">
      <dgm:prSet/>
      <dgm:spPr/>
      <dgm:t>
        <a:bodyPr/>
        <a:lstStyle/>
        <a:p>
          <a:endParaRPr lang="en-US"/>
        </a:p>
      </dgm:t>
    </dgm:pt>
    <dgm:pt modelId="{1CCF15AF-5148-495E-A033-026CB54B4FB1}" type="sibTrans" cxnId="{F643187B-B235-4DA9-8152-1DD542178AC0}">
      <dgm:prSet/>
      <dgm:spPr/>
      <dgm:t>
        <a:bodyPr/>
        <a:lstStyle/>
        <a:p>
          <a:endParaRPr lang="en-US"/>
        </a:p>
      </dgm:t>
    </dgm:pt>
    <dgm:pt modelId="{8047CF7B-78C8-499B-83A8-51BD87A27202}">
      <dgm:prSet/>
      <dgm:spPr/>
      <dgm:t>
        <a:bodyPr/>
        <a:lstStyle/>
        <a:p>
          <a:r>
            <a:rPr lang="en-US" baseline="0" dirty="0"/>
            <a:t>Most effective when used within comprehensive evaluation (Patel &amp; Suhr, 2019)</a:t>
          </a:r>
          <a:endParaRPr lang="en-US" dirty="0"/>
        </a:p>
      </dgm:t>
    </dgm:pt>
    <dgm:pt modelId="{11721A85-5D3C-439F-9F39-750A560980E2}" type="parTrans" cxnId="{A9ABB456-928B-4CC5-86B1-4A44D538EA55}">
      <dgm:prSet/>
      <dgm:spPr/>
      <dgm:t>
        <a:bodyPr/>
        <a:lstStyle/>
        <a:p>
          <a:endParaRPr lang="en-US"/>
        </a:p>
      </dgm:t>
    </dgm:pt>
    <dgm:pt modelId="{7AED8E6F-C647-4951-8EBA-C0A1F3375FDA}" type="sibTrans" cxnId="{A9ABB456-928B-4CC5-86B1-4A44D538EA55}">
      <dgm:prSet/>
      <dgm:spPr/>
      <dgm:t>
        <a:bodyPr/>
        <a:lstStyle/>
        <a:p>
          <a:endParaRPr lang="en-US"/>
        </a:p>
      </dgm:t>
    </dgm:pt>
    <dgm:pt modelId="{C9609909-7AD5-4ECA-A5D9-8394DE743FFA}" type="pres">
      <dgm:prSet presAssocID="{C10672FA-ADDD-49D4-BD8A-57F7D2B99A6B}" presName="root" presStyleCnt="0">
        <dgm:presLayoutVars>
          <dgm:dir/>
          <dgm:resizeHandles val="exact"/>
        </dgm:presLayoutVars>
      </dgm:prSet>
      <dgm:spPr/>
    </dgm:pt>
    <dgm:pt modelId="{75368E54-5726-49AA-BE71-CE9ED4567354}" type="pres">
      <dgm:prSet presAssocID="{3DC40586-B281-48D9-9150-647034080B96}" presName="compNode" presStyleCnt="0"/>
      <dgm:spPr/>
    </dgm:pt>
    <dgm:pt modelId="{C66F4E50-CF9B-4D55-A83C-75FD04A49C04}" type="pres">
      <dgm:prSet presAssocID="{3DC40586-B281-48D9-9150-647034080B96}" presName="bgRect" presStyleLbl="bgShp" presStyleIdx="0" presStyleCnt="4"/>
      <dgm:spPr/>
    </dgm:pt>
    <dgm:pt modelId="{04C19D0B-2DFF-4706-910D-929E0F419609}" type="pres">
      <dgm:prSet presAssocID="{3DC40586-B281-48D9-9150-647034080B9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ethoscope"/>
        </a:ext>
      </dgm:extLst>
    </dgm:pt>
    <dgm:pt modelId="{F2AE803E-34BB-4674-837B-6718168C5E86}" type="pres">
      <dgm:prSet presAssocID="{3DC40586-B281-48D9-9150-647034080B96}" presName="spaceRect" presStyleCnt="0"/>
      <dgm:spPr/>
    </dgm:pt>
    <dgm:pt modelId="{F5114B0E-B392-4DC5-9017-55FF4BC1F16D}" type="pres">
      <dgm:prSet presAssocID="{3DC40586-B281-48D9-9150-647034080B96}" presName="parTx" presStyleLbl="revTx" presStyleIdx="0" presStyleCnt="4">
        <dgm:presLayoutVars>
          <dgm:chMax val="0"/>
          <dgm:chPref val="0"/>
        </dgm:presLayoutVars>
      </dgm:prSet>
      <dgm:spPr/>
    </dgm:pt>
    <dgm:pt modelId="{9A4801AA-934F-4408-9171-3F14F846D526}" type="pres">
      <dgm:prSet presAssocID="{D21D9A0C-DF6D-499A-B160-8AAB5267B000}" presName="sibTrans" presStyleCnt="0"/>
      <dgm:spPr/>
    </dgm:pt>
    <dgm:pt modelId="{3435DC3F-C4EF-4642-89BE-3F96DEC48F7F}" type="pres">
      <dgm:prSet presAssocID="{24B54891-E153-4DE4-B02B-4D22BBCCB3DC}" presName="compNode" presStyleCnt="0"/>
      <dgm:spPr/>
    </dgm:pt>
    <dgm:pt modelId="{F6AFB14D-EBA4-482D-B2D5-8ED4D498FFEA}" type="pres">
      <dgm:prSet presAssocID="{24B54891-E153-4DE4-B02B-4D22BBCCB3DC}" presName="bgRect" presStyleLbl="bgShp" presStyleIdx="1" presStyleCnt="4"/>
      <dgm:spPr/>
    </dgm:pt>
    <dgm:pt modelId="{D2E07CFD-E7E1-4C55-8C3B-C96DE8FEF858}" type="pres">
      <dgm:prSet presAssocID="{24B54891-E153-4DE4-B02B-4D22BBCCB3D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llseye"/>
        </a:ext>
      </dgm:extLst>
    </dgm:pt>
    <dgm:pt modelId="{152842CE-FB1A-4F62-85AC-341E4AD884DC}" type="pres">
      <dgm:prSet presAssocID="{24B54891-E153-4DE4-B02B-4D22BBCCB3DC}" presName="spaceRect" presStyleCnt="0"/>
      <dgm:spPr/>
    </dgm:pt>
    <dgm:pt modelId="{A44F0AA6-FFE6-4AFD-937D-BAA897C28625}" type="pres">
      <dgm:prSet presAssocID="{24B54891-E153-4DE4-B02B-4D22BBCCB3DC}" presName="parTx" presStyleLbl="revTx" presStyleIdx="1" presStyleCnt="4">
        <dgm:presLayoutVars>
          <dgm:chMax val="0"/>
          <dgm:chPref val="0"/>
        </dgm:presLayoutVars>
      </dgm:prSet>
      <dgm:spPr/>
    </dgm:pt>
    <dgm:pt modelId="{FFC11EBF-A6DE-47FA-B191-3D807F0C796E}" type="pres">
      <dgm:prSet presAssocID="{33B44359-2D34-46BE-97E9-63BB9FE30AF0}" presName="sibTrans" presStyleCnt="0"/>
      <dgm:spPr/>
    </dgm:pt>
    <dgm:pt modelId="{37D07DE4-598D-4B47-B857-B79FE9D49638}" type="pres">
      <dgm:prSet presAssocID="{515961C8-C533-40E7-B823-6620AC82BF4C}" presName="compNode" presStyleCnt="0"/>
      <dgm:spPr/>
    </dgm:pt>
    <dgm:pt modelId="{6050FF40-7E4E-4D35-8BA1-87B5E9419D4C}" type="pres">
      <dgm:prSet presAssocID="{515961C8-C533-40E7-B823-6620AC82BF4C}" presName="bgRect" presStyleLbl="bgShp" presStyleIdx="2" presStyleCnt="4"/>
      <dgm:spPr/>
    </dgm:pt>
    <dgm:pt modelId="{6439367F-7631-4D87-8310-7281990823C8}" type="pres">
      <dgm:prSet presAssocID="{515961C8-C533-40E7-B823-6620AC82BF4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cales of Justice"/>
        </a:ext>
      </dgm:extLst>
    </dgm:pt>
    <dgm:pt modelId="{9D4659E5-F891-44F8-A2EB-7CE528E9A39C}" type="pres">
      <dgm:prSet presAssocID="{515961C8-C533-40E7-B823-6620AC82BF4C}" presName="spaceRect" presStyleCnt="0"/>
      <dgm:spPr/>
    </dgm:pt>
    <dgm:pt modelId="{219C2C8C-40CF-4D54-A485-EFCAF6B31CF4}" type="pres">
      <dgm:prSet presAssocID="{515961C8-C533-40E7-B823-6620AC82BF4C}" presName="parTx" presStyleLbl="revTx" presStyleIdx="2" presStyleCnt="4">
        <dgm:presLayoutVars>
          <dgm:chMax val="0"/>
          <dgm:chPref val="0"/>
        </dgm:presLayoutVars>
      </dgm:prSet>
      <dgm:spPr/>
    </dgm:pt>
    <dgm:pt modelId="{D635DA4E-76F4-41D4-BBBB-7241610E8B3A}" type="pres">
      <dgm:prSet presAssocID="{1CCF15AF-5148-495E-A033-026CB54B4FB1}" presName="sibTrans" presStyleCnt="0"/>
      <dgm:spPr/>
    </dgm:pt>
    <dgm:pt modelId="{1121D009-50D4-4A69-B64C-F7F3D1C035D0}" type="pres">
      <dgm:prSet presAssocID="{8047CF7B-78C8-499B-83A8-51BD87A27202}" presName="compNode" presStyleCnt="0"/>
      <dgm:spPr/>
    </dgm:pt>
    <dgm:pt modelId="{D3185BEA-C871-4401-A425-22E42C90C8A5}" type="pres">
      <dgm:prSet presAssocID="{8047CF7B-78C8-499B-83A8-51BD87A27202}" presName="bgRect" presStyleLbl="bgShp" presStyleIdx="3" presStyleCnt="4"/>
      <dgm:spPr/>
    </dgm:pt>
    <dgm:pt modelId="{FD2E5036-BFA9-4447-B74A-D7EEB373F4BA}" type="pres">
      <dgm:prSet presAssocID="{8047CF7B-78C8-499B-83A8-51BD87A2720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5B65AB91-9A6C-444A-B556-4A87F6D96C01}" type="pres">
      <dgm:prSet presAssocID="{8047CF7B-78C8-499B-83A8-51BD87A27202}" presName="spaceRect" presStyleCnt="0"/>
      <dgm:spPr/>
    </dgm:pt>
    <dgm:pt modelId="{78FC0117-CB38-4531-B07C-01DAF3422656}" type="pres">
      <dgm:prSet presAssocID="{8047CF7B-78C8-499B-83A8-51BD87A27202}" presName="parTx" presStyleLbl="revTx" presStyleIdx="3" presStyleCnt="4">
        <dgm:presLayoutVars>
          <dgm:chMax val="0"/>
          <dgm:chPref val="0"/>
        </dgm:presLayoutVars>
      </dgm:prSet>
      <dgm:spPr/>
    </dgm:pt>
  </dgm:ptLst>
  <dgm:cxnLst>
    <dgm:cxn modelId="{DFCB8F06-FA3C-4B09-9B68-1B16E36F7660}" srcId="{C10672FA-ADDD-49D4-BD8A-57F7D2B99A6B}" destId="{24B54891-E153-4DE4-B02B-4D22BBCCB3DC}" srcOrd="1" destOrd="0" parTransId="{5816B824-97F1-4B94-8FEA-5883B531C152}" sibTransId="{33B44359-2D34-46BE-97E9-63BB9FE30AF0}"/>
    <dgm:cxn modelId="{F301793E-F39A-4ED9-B83F-E484136CB4B7}" type="presOf" srcId="{C10672FA-ADDD-49D4-BD8A-57F7D2B99A6B}" destId="{C9609909-7AD5-4ECA-A5D9-8394DE743FFA}" srcOrd="0" destOrd="0" presId="urn:microsoft.com/office/officeart/2018/2/layout/IconVerticalSolidList"/>
    <dgm:cxn modelId="{CAAF0356-CF4E-4604-A935-5EC45403A02F}" type="presOf" srcId="{8047CF7B-78C8-499B-83A8-51BD87A27202}" destId="{78FC0117-CB38-4531-B07C-01DAF3422656}" srcOrd="0" destOrd="0" presId="urn:microsoft.com/office/officeart/2018/2/layout/IconVerticalSolidList"/>
    <dgm:cxn modelId="{A9ABB456-928B-4CC5-86B1-4A44D538EA55}" srcId="{C10672FA-ADDD-49D4-BD8A-57F7D2B99A6B}" destId="{8047CF7B-78C8-499B-83A8-51BD87A27202}" srcOrd="3" destOrd="0" parTransId="{11721A85-5D3C-439F-9F39-750A560980E2}" sibTransId="{7AED8E6F-C647-4951-8EBA-C0A1F3375FDA}"/>
    <dgm:cxn modelId="{EAA4C456-BF7C-4BB7-91FB-3392FE2D1CC7}" type="presOf" srcId="{3DC40586-B281-48D9-9150-647034080B96}" destId="{F5114B0E-B392-4DC5-9017-55FF4BC1F16D}" srcOrd="0" destOrd="0" presId="urn:microsoft.com/office/officeart/2018/2/layout/IconVerticalSolidList"/>
    <dgm:cxn modelId="{F643187B-B235-4DA9-8152-1DD542178AC0}" srcId="{C10672FA-ADDD-49D4-BD8A-57F7D2B99A6B}" destId="{515961C8-C533-40E7-B823-6620AC82BF4C}" srcOrd="2" destOrd="0" parTransId="{BECC6A34-5E57-4016-8135-1502CC1FE530}" sibTransId="{1CCF15AF-5148-495E-A033-026CB54B4FB1}"/>
    <dgm:cxn modelId="{7C2193B1-E6B7-40D8-AFB7-4F5652E67C52}" type="presOf" srcId="{24B54891-E153-4DE4-B02B-4D22BBCCB3DC}" destId="{A44F0AA6-FFE6-4AFD-937D-BAA897C28625}" srcOrd="0" destOrd="0" presId="urn:microsoft.com/office/officeart/2018/2/layout/IconVerticalSolidList"/>
    <dgm:cxn modelId="{FC20D9B6-AC05-437D-851A-E814B49D4DA5}" type="presOf" srcId="{515961C8-C533-40E7-B823-6620AC82BF4C}" destId="{219C2C8C-40CF-4D54-A485-EFCAF6B31CF4}" srcOrd="0" destOrd="0" presId="urn:microsoft.com/office/officeart/2018/2/layout/IconVerticalSolidList"/>
    <dgm:cxn modelId="{7EE10BE1-4B37-46B8-9CA8-AA468D54A78D}" srcId="{C10672FA-ADDD-49D4-BD8A-57F7D2B99A6B}" destId="{3DC40586-B281-48D9-9150-647034080B96}" srcOrd="0" destOrd="0" parTransId="{370AF002-5675-4929-B558-813BA3136B58}" sibTransId="{D21D9A0C-DF6D-499A-B160-8AAB5267B000}"/>
    <dgm:cxn modelId="{2D6F6FBB-9D09-4211-98C8-873FBA72DF94}" type="presParOf" srcId="{C9609909-7AD5-4ECA-A5D9-8394DE743FFA}" destId="{75368E54-5726-49AA-BE71-CE9ED4567354}" srcOrd="0" destOrd="0" presId="urn:microsoft.com/office/officeart/2018/2/layout/IconVerticalSolidList"/>
    <dgm:cxn modelId="{93CC66BF-C872-471B-9F9F-25498FD4F67E}" type="presParOf" srcId="{75368E54-5726-49AA-BE71-CE9ED4567354}" destId="{C66F4E50-CF9B-4D55-A83C-75FD04A49C04}" srcOrd="0" destOrd="0" presId="urn:microsoft.com/office/officeart/2018/2/layout/IconVerticalSolidList"/>
    <dgm:cxn modelId="{AF6E7225-C69C-4559-A94F-0D5193CF513A}" type="presParOf" srcId="{75368E54-5726-49AA-BE71-CE9ED4567354}" destId="{04C19D0B-2DFF-4706-910D-929E0F419609}" srcOrd="1" destOrd="0" presId="urn:microsoft.com/office/officeart/2018/2/layout/IconVerticalSolidList"/>
    <dgm:cxn modelId="{773DC96A-B6B5-4634-A35C-9D079008DB79}" type="presParOf" srcId="{75368E54-5726-49AA-BE71-CE9ED4567354}" destId="{F2AE803E-34BB-4674-837B-6718168C5E86}" srcOrd="2" destOrd="0" presId="urn:microsoft.com/office/officeart/2018/2/layout/IconVerticalSolidList"/>
    <dgm:cxn modelId="{E68E1C7E-5854-4B3B-A426-AD234B7F1CA7}" type="presParOf" srcId="{75368E54-5726-49AA-BE71-CE9ED4567354}" destId="{F5114B0E-B392-4DC5-9017-55FF4BC1F16D}" srcOrd="3" destOrd="0" presId="urn:microsoft.com/office/officeart/2018/2/layout/IconVerticalSolidList"/>
    <dgm:cxn modelId="{6FD219CA-B5D8-4C87-A725-7C28EBFA7332}" type="presParOf" srcId="{C9609909-7AD5-4ECA-A5D9-8394DE743FFA}" destId="{9A4801AA-934F-4408-9171-3F14F846D526}" srcOrd="1" destOrd="0" presId="urn:microsoft.com/office/officeart/2018/2/layout/IconVerticalSolidList"/>
    <dgm:cxn modelId="{84AD096F-D904-48CD-8663-176BE327C293}" type="presParOf" srcId="{C9609909-7AD5-4ECA-A5D9-8394DE743FFA}" destId="{3435DC3F-C4EF-4642-89BE-3F96DEC48F7F}" srcOrd="2" destOrd="0" presId="urn:microsoft.com/office/officeart/2018/2/layout/IconVerticalSolidList"/>
    <dgm:cxn modelId="{CBE673DF-B11F-420B-99F3-05D53788163A}" type="presParOf" srcId="{3435DC3F-C4EF-4642-89BE-3F96DEC48F7F}" destId="{F6AFB14D-EBA4-482D-B2D5-8ED4D498FFEA}" srcOrd="0" destOrd="0" presId="urn:microsoft.com/office/officeart/2018/2/layout/IconVerticalSolidList"/>
    <dgm:cxn modelId="{A4E6E3DD-4B51-49F1-BF1B-B1344BD5BAA4}" type="presParOf" srcId="{3435DC3F-C4EF-4642-89BE-3F96DEC48F7F}" destId="{D2E07CFD-E7E1-4C55-8C3B-C96DE8FEF858}" srcOrd="1" destOrd="0" presId="urn:microsoft.com/office/officeart/2018/2/layout/IconVerticalSolidList"/>
    <dgm:cxn modelId="{D46278AD-82BA-4586-88C6-5F1C3CAD57B2}" type="presParOf" srcId="{3435DC3F-C4EF-4642-89BE-3F96DEC48F7F}" destId="{152842CE-FB1A-4F62-85AC-341E4AD884DC}" srcOrd="2" destOrd="0" presId="urn:microsoft.com/office/officeart/2018/2/layout/IconVerticalSolidList"/>
    <dgm:cxn modelId="{0CEABC5A-5412-422B-A843-C641A85C2206}" type="presParOf" srcId="{3435DC3F-C4EF-4642-89BE-3F96DEC48F7F}" destId="{A44F0AA6-FFE6-4AFD-937D-BAA897C28625}" srcOrd="3" destOrd="0" presId="urn:microsoft.com/office/officeart/2018/2/layout/IconVerticalSolidList"/>
    <dgm:cxn modelId="{861FF79A-09A7-4581-9CB8-896E84AFA387}" type="presParOf" srcId="{C9609909-7AD5-4ECA-A5D9-8394DE743FFA}" destId="{FFC11EBF-A6DE-47FA-B191-3D807F0C796E}" srcOrd="3" destOrd="0" presId="urn:microsoft.com/office/officeart/2018/2/layout/IconVerticalSolidList"/>
    <dgm:cxn modelId="{7F77F4A2-AFA6-47CF-8E97-3AFD0B09FE09}" type="presParOf" srcId="{C9609909-7AD5-4ECA-A5D9-8394DE743FFA}" destId="{37D07DE4-598D-4B47-B857-B79FE9D49638}" srcOrd="4" destOrd="0" presId="urn:microsoft.com/office/officeart/2018/2/layout/IconVerticalSolidList"/>
    <dgm:cxn modelId="{CEFB647D-BB7C-4EB2-98E7-8FA8BA3F3106}" type="presParOf" srcId="{37D07DE4-598D-4B47-B857-B79FE9D49638}" destId="{6050FF40-7E4E-4D35-8BA1-87B5E9419D4C}" srcOrd="0" destOrd="0" presId="urn:microsoft.com/office/officeart/2018/2/layout/IconVerticalSolidList"/>
    <dgm:cxn modelId="{CC65134E-C759-41FF-AFA1-3BF335DC8865}" type="presParOf" srcId="{37D07DE4-598D-4B47-B857-B79FE9D49638}" destId="{6439367F-7631-4D87-8310-7281990823C8}" srcOrd="1" destOrd="0" presId="urn:microsoft.com/office/officeart/2018/2/layout/IconVerticalSolidList"/>
    <dgm:cxn modelId="{A8DE15A4-B43B-4726-AB21-D9684560E53F}" type="presParOf" srcId="{37D07DE4-598D-4B47-B857-B79FE9D49638}" destId="{9D4659E5-F891-44F8-A2EB-7CE528E9A39C}" srcOrd="2" destOrd="0" presId="urn:microsoft.com/office/officeart/2018/2/layout/IconVerticalSolidList"/>
    <dgm:cxn modelId="{1056B939-B25F-475F-902E-05E61CBB7B62}" type="presParOf" srcId="{37D07DE4-598D-4B47-B857-B79FE9D49638}" destId="{219C2C8C-40CF-4D54-A485-EFCAF6B31CF4}" srcOrd="3" destOrd="0" presId="urn:microsoft.com/office/officeart/2018/2/layout/IconVerticalSolidList"/>
    <dgm:cxn modelId="{8FA3A179-AE40-4681-8B8F-3B429CE427BE}" type="presParOf" srcId="{C9609909-7AD5-4ECA-A5D9-8394DE743FFA}" destId="{D635DA4E-76F4-41D4-BBBB-7241610E8B3A}" srcOrd="5" destOrd="0" presId="urn:microsoft.com/office/officeart/2018/2/layout/IconVerticalSolidList"/>
    <dgm:cxn modelId="{C90D2F3C-0548-4CCE-831D-DEE3F012BD25}" type="presParOf" srcId="{C9609909-7AD5-4ECA-A5D9-8394DE743FFA}" destId="{1121D009-50D4-4A69-B64C-F7F3D1C035D0}" srcOrd="6" destOrd="0" presId="urn:microsoft.com/office/officeart/2018/2/layout/IconVerticalSolidList"/>
    <dgm:cxn modelId="{609E073A-DCF1-4DC5-9F1A-FAEC70B36C08}" type="presParOf" srcId="{1121D009-50D4-4A69-B64C-F7F3D1C035D0}" destId="{D3185BEA-C871-4401-A425-22E42C90C8A5}" srcOrd="0" destOrd="0" presId="urn:microsoft.com/office/officeart/2018/2/layout/IconVerticalSolidList"/>
    <dgm:cxn modelId="{958838ED-B09E-435D-827F-83EDCAA4150E}" type="presParOf" srcId="{1121D009-50D4-4A69-B64C-F7F3D1C035D0}" destId="{FD2E5036-BFA9-4447-B74A-D7EEB373F4BA}" srcOrd="1" destOrd="0" presId="urn:microsoft.com/office/officeart/2018/2/layout/IconVerticalSolidList"/>
    <dgm:cxn modelId="{C13834E3-605D-4CFC-91F8-375CE0CC8BD2}" type="presParOf" srcId="{1121D009-50D4-4A69-B64C-F7F3D1C035D0}" destId="{5B65AB91-9A6C-444A-B556-4A87F6D96C01}" srcOrd="2" destOrd="0" presId="urn:microsoft.com/office/officeart/2018/2/layout/IconVerticalSolidList"/>
    <dgm:cxn modelId="{6AE9CCFD-9818-4911-AEC3-B562E4A3E9EA}" type="presParOf" srcId="{1121D009-50D4-4A69-B64C-F7F3D1C035D0}" destId="{78FC0117-CB38-4531-B07C-01DAF342265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0ABB2C-ACF5-AE4E-A1BB-35B2B499B6C8}">
      <dsp:nvSpPr>
        <dsp:cNvPr id="0" name=""/>
        <dsp:cNvSpPr/>
      </dsp:nvSpPr>
      <dsp:spPr>
        <a:xfrm>
          <a:off x="2812" y="1047042"/>
          <a:ext cx="2008376" cy="1275318"/>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4FE6BD-12AB-6149-B8D2-9594127B3789}">
      <dsp:nvSpPr>
        <dsp:cNvPr id="0" name=""/>
        <dsp:cNvSpPr/>
      </dsp:nvSpPr>
      <dsp:spPr>
        <a:xfrm>
          <a:off x="225965" y="1259038"/>
          <a:ext cx="2008376" cy="1275318"/>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baseline="0" dirty="0"/>
            <a:t>Widely used and empirically supported psychological assessment (</a:t>
          </a:r>
          <a:r>
            <a:rPr lang="en-US" sz="1400" kern="1200" baseline="0" dirty="0" err="1"/>
            <a:t>Groth-Marnat</a:t>
          </a:r>
          <a:r>
            <a:rPr lang="en-US" sz="1400" kern="1200" baseline="0" dirty="0"/>
            <a:t> &amp; Wright, 2016)</a:t>
          </a:r>
          <a:endParaRPr lang="en-US" sz="1400" kern="1200" dirty="0"/>
        </a:p>
      </dsp:txBody>
      <dsp:txXfrm>
        <a:off x="263318" y="1296391"/>
        <a:ext cx="1933670" cy="1200612"/>
      </dsp:txXfrm>
    </dsp:sp>
    <dsp:sp modelId="{FFB4999A-2E7B-AF4C-A129-1057F93212F7}">
      <dsp:nvSpPr>
        <dsp:cNvPr id="0" name=""/>
        <dsp:cNvSpPr/>
      </dsp:nvSpPr>
      <dsp:spPr>
        <a:xfrm>
          <a:off x="2457494" y="1047042"/>
          <a:ext cx="2008376" cy="1275318"/>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309D09-7127-924E-8E69-77D042EF22D7}">
      <dsp:nvSpPr>
        <dsp:cNvPr id="0" name=""/>
        <dsp:cNvSpPr/>
      </dsp:nvSpPr>
      <dsp:spPr>
        <a:xfrm>
          <a:off x="2680647" y="1259038"/>
          <a:ext cx="2008376" cy="1275318"/>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baseline="0"/>
            <a:t>Designed for adult clinical and forensic populations</a:t>
          </a:r>
          <a:endParaRPr lang="en-US" sz="1400" kern="1200"/>
        </a:p>
      </dsp:txBody>
      <dsp:txXfrm>
        <a:off x="2718000" y="1296391"/>
        <a:ext cx="1933670" cy="1200612"/>
      </dsp:txXfrm>
    </dsp:sp>
    <dsp:sp modelId="{F2C494B3-2726-CE44-A22C-6DEE1A6D735B}">
      <dsp:nvSpPr>
        <dsp:cNvPr id="0" name=""/>
        <dsp:cNvSpPr/>
      </dsp:nvSpPr>
      <dsp:spPr>
        <a:xfrm>
          <a:off x="4912176" y="1047042"/>
          <a:ext cx="2008376" cy="1275318"/>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C5B845-F35C-D947-AAA8-28763DCE1D47}">
      <dsp:nvSpPr>
        <dsp:cNvPr id="0" name=""/>
        <dsp:cNvSpPr/>
      </dsp:nvSpPr>
      <dsp:spPr>
        <a:xfrm>
          <a:off x="5135329" y="1259038"/>
          <a:ext cx="2008376" cy="1275318"/>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baseline="0"/>
            <a:t>Assesses personality, psychopathology, and symptom patterns</a:t>
          </a:r>
          <a:endParaRPr lang="en-US" sz="1400" kern="1200"/>
        </a:p>
      </dsp:txBody>
      <dsp:txXfrm>
        <a:off x="5172682" y="1296391"/>
        <a:ext cx="1933670" cy="1200612"/>
      </dsp:txXfrm>
    </dsp:sp>
    <dsp:sp modelId="{328EB0CF-A42B-8F40-B9CA-54E224B7BDEA}">
      <dsp:nvSpPr>
        <dsp:cNvPr id="0" name=""/>
        <dsp:cNvSpPr/>
      </dsp:nvSpPr>
      <dsp:spPr>
        <a:xfrm>
          <a:off x="7366858" y="1047042"/>
          <a:ext cx="2008376" cy="1275318"/>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63D8F9-1B3B-A14C-9E24-D4A7B7D15A97}">
      <dsp:nvSpPr>
        <dsp:cNvPr id="0" name=""/>
        <dsp:cNvSpPr/>
      </dsp:nvSpPr>
      <dsp:spPr>
        <a:xfrm>
          <a:off x="7590011" y="1259038"/>
          <a:ext cx="2008376" cy="1275318"/>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baseline="0"/>
            <a:t>Used to support diagnosis, risk assessment, and treatment planning</a:t>
          </a:r>
          <a:endParaRPr lang="en-US" sz="1400" kern="1200"/>
        </a:p>
      </dsp:txBody>
      <dsp:txXfrm>
        <a:off x="7627364" y="1296391"/>
        <a:ext cx="1933670" cy="12006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385447-5A6E-FF40-80E5-01F920119A9E}">
      <dsp:nvSpPr>
        <dsp:cNvPr id="0" name=""/>
        <dsp:cNvSpPr/>
      </dsp:nvSpPr>
      <dsp:spPr>
        <a:xfrm>
          <a:off x="0" y="437"/>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C27631-6B27-8C45-B4B5-E1D882F0DDB6}">
      <dsp:nvSpPr>
        <dsp:cNvPr id="0" name=""/>
        <dsp:cNvSpPr/>
      </dsp:nvSpPr>
      <dsp:spPr>
        <a:xfrm>
          <a:off x="0" y="437"/>
          <a:ext cx="9601200" cy="716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baseline="0" dirty="0"/>
            <a:t>Standardized self-report psychological inventory (</a:t>
          </a:r>
          <a:r>
            <a:rPr lang="en-US" sz="2200" kern="1200" baseline="0" dirty="0" err="1"/>
            <a:t>Groth-Marnat</a:t>
          </a:r>
          <a:r>
            <a:rPr lang="en-US" sz="2200" kern="1200" baseline="0" dirty="0"/>
            <a:t> &amp; Wright, 2016)</a:t>
          </a:r>
          <a:endParaRPr lang="en-US" sz="2200" kern="1200" dirty="0"/>
        </a:p>
      </dsp:txBody>
      <dsp:txXfrm>
        <a:off x="0" y="437"/>
        <a:ext cx="9601200" cy="716105"/>
      </dsp:txXfrm>
    </dsp:sp>
    <dsp:sp modelId="{B7531D73-C7E8-F542-B97E-D6718973CE2D}">
      <dsp:nvSpPr>
        <dsp:cNvPr id="0" name=""/>
        <dsp:cNvSpPr/>
      </dsp:nvSpPr>
      <dsp:spPr>
        <a:xfrm>
          <a:off x="0" y="716542"/>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1E5DCA-6850-FC4B-ACA9-3FCCA5C46B1B}">
      <dsp:nvSpPr>
        <dsp:cNvPr id="0" name=""/>
        <dsp:cNvSpPr/>
      </dsp:nvSpPr>
      <dsp:spPr>
        <a:xfrm>
          <a:off x="0" y="716542"/>
          <a:ext cx="9601200" cy="716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baseline="0"/>
            <a:t>338 true/false items</a:t>
          </a:r>
          <a:endParaRPr lang="en-US" sz="2200" kern="1200"/>
        </a:p>
      </dsp:txBody>
      <dsp:txXfrm>
        <a:off x="0" y="716542"/>
        <a:ext cx="9601200" cy="716105"/>
      </dsp:txXfrm>
    </dsp:sp>
    <dsp:sp modelId="{1690589E-889C-174A-8C96-578F047649BB}">
      <dsp:nvSpPr>
        <dsp:cNvPr id="0" name=""/>
        <dsp:cNvSpPr/>
      </dsp:nvSpPr>
      <dsp:spPr>
        <a:xfrm>
          <a:off x="0" y="1432647"/>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6E3336-8232-C042-95F3-79C3E9CB98C1}">
      <dsp:nvSpPr>
        <dsp:cNvPr id="0" name=""/>
        <dsp:cNvSpPr/>
      </dsp:nvSpPr>
      <dsp:spPr>
        <a:xfrm>
          <a:off x="0" y="1432647"/>
          <a:ext cx="9601200" cy="716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baseline="0"/>
            <a:t>Designed for adults aged 18 and older</a:t>
          </a:r>
          <a:endParaRPr lang="en-US" sz="2200" kern="1200"/>
        </a:p>
      </dsp:txBody>
      <dsp:txXfrm>
        <a:off x="0" y="1432647"/>
        <a:ext cx="9601200" cy="716105"/>
      </dsp:txXfrm>
    </dsp:sp>
    <dsp:sp modelId="{F94A40F5-FAD3-2B41-82AC-95DCE77B5D0A}">
      <dsp:nvSpPr>
        <dsp:cNvPr id="0" name=""/>
        <dsp:cNvSpPr/>
      </dsp:nvSpPr>
      <dsp:spPr>
        <a:xfrm>
          <a:off x="0" y="2148752"/>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21191F-7B35-E84B-BF59-31549BF4DD33}">
      <dsp:nvSpPr>
        <dsp:cNvPr id="0" name=""/>
        <dsp:cNvSpPr/>
      </dsp:nvSpPr>
      <dsp:spPr>
        <a:xfrm>
          <a:off x="0" y="2148752"/>
          <a:ext cx="9601200" cy="716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baseline="0"/>
            <a:t>Normed on representative adult samples</a:t>
          </a:r>
          <a:endParaRPr lang="en-US" sz="2200" kern="1200"/>
        </a:p>
      </dsp:txBody>
      <dsp:txXfrm>
        <a:off x="0" y="2148752"/>
        <a:ext cx="9601200" cy="716105"/>
      </dsp:txXfrm>
    </dsp:sp>
    <dsp:sp modelId="{94BAE3E6-6F93-4149-A099-6994900FD6FB}">
      <dsp:nvSpPr>
        <dsp:cNvPr id="0" name=""/>
        <dsp:cNvSpPr/>
      </dsp:nvSpPr>
      <dsp:spPr>
        <a:xfrm>
          <a:off x="0" y="2864857"/>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B4F8BD-5A4A-A440-97F7-20727783261B}">
      <dsp:nvSpPr>
        <dsp:cNvPr id="0" name=""/>
        <dsp:cNvSpPr/>
      </dsp:nvSpPr>
      <dsp:spPr>
        <a:xfrm>
          <a:off x="0" y="2864857"/>
          <a:ext cx="9601200" cy="716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baseline="0" dirty="0"/>
            <a:t>Requires professional training to administer and interpret (Janssen et al., 2025)</a:t>
          </a:r>
          <a:endParaRPr lang="en-US" sz="2200" kern="1200" dirty="0"/>
        </a:p>
      </dsp:txBody>
      <dsp:txXfrm>
        <a:off x="0" y="2864857"/>
        <a:ext cx="9601200" cy="71610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911F03-9E05-4445-A4CD-C0FE2233839B}">
      <dsp:nvSpPr>
        <dsp:cNvPr id="0" name=""/>
        <dsp:cNvSpPr/>
      </dsp:nvSpPr>
      <dsp:spPr>
        <a:xfrm>
          <a:off x="738572" y="826157"/>
          <a:ext cx="919704" cy="9197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80FC71A5-0995-445F-9279-A1F4D5F60F45}">
      <dsp:nvSpPr>
        <dsp:cNvPr id="0" name=""/>
        <dsp:cNvSpPr/>
      </dsp:nvSpPr>
      <dsp:spPr>
        <a:xfrm>
          <a:off x="176530"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pPr>
          <a:r>
            <a:rPr lang="en-US" sz="1500" kern="1200" baseline="0" dirty="0"/>
            <a:t>Based on patterns of psychopathology (</a:t>
          </a:r>
          <a:r>
            <a:rPr lang="en-US" sz="1500" kern="1200" baseline="0" dirty="0" err="1"/>
            <a:t>Sellbom</a:t>
          </a:r>
          <a:r>
            <a:rPr lang="en-US" sz="1500" kern="1200" baseline="0" dirty="0"/>
            <a:t>, 2019)</a:t>
          </a:r>
          <a:endParaRPr lang="en-US" sz="1500" kern="1200" dirty="0"/>
        </a:p>
      </dsp:txBody>
      <dsp:txXfrm>
        <a:off x="176530" y="2035242"/>
        <a:ext cx="2043787" cy="720000"/>
      </dsp:txXfrm>
    </dsp:sp>
    <dsp:sp modelId="{206F3E79-DB8F-4DF7-99F7-8034ADB82ACC}">
      <dsp:nvSpPr>
        <dsp:cNvPr id="0" name=""/>
        <dsp:cNvSpPr/>
      </dsp:nvSpPr>
      <dsp:spPr>
        <a:xfrm>
          <a:off x="3140022" y="826157"/>
          <a:ext cx="919704" cy="9197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4CD04BBA-9407-476E-AE7F-39E10C605E5B}">
      <dsp:nvSpPr>
        <dsp:cNvPr id="0" name=""/>
        <dsp:cNvSpPr/>
      </dsp:nvSpPr>
      <dsp:spPr>
        <a:xfrm>
          <a:off x="2577981"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pPr>
          <a:r>
            <a:rPr lang="en-US" sz="1500" kern="1200" baseline="0"/>
            <a:t>Emphasizes dimensional rather than categorical functioning</a:t>
          </a:r>
          <a:endParaRPr lang="en-US" sz="1500" kern="1200"/>
        </a:p>
      </dsp:txBody>
      <dsp:txXfrm>
        <a:off x="2577981" y="2035242"/>
        <a:ext cx="2043787" cy="720000"/>
      </dsp:txXfrm>
    </dsp:sp>
    <dsp:sp modelId="{E1F34B6E-4B6D-493B-A97F-EB1B991E484B}">
      <dsp:nvSpPr>
        <dsp:cNvPr id="0" name=""/>
        <dsp:cNvSpPr/>
      </dsp:nvSpPr>
      <dsp:spPr>
        <a:xfrm>
          <a:off x="5541472" y="826157"/>
          <a:ext cx="919704" cy="9197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454E721A-07A1-472C-A825-C4919BF025E1}">
      <dsp:nvSpPr>
        <dsp:cNvPr id="0" name=""/>
        <dsp:cNvSpPr/>
      </dsp:nvSpPr>
      <dsp:spPr>
        <a:xfrm>
          <a:off x="4979431"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pPr>
          <a:r>
            <a:rPr lang="en-US" sz="1500" kern="1200" baseline="0"/>
            <a:t>Focuses on symptom severity and trait expression</a:t>
          </a:r>
          <a:endParaRPr lang="en-US" sz="1500" kern="1200"/>
        </a:p>
      </dsp:txBody>
      <dsp:txXfrm>
        <a:off x="4979431" y="2035242"/>
        <a:ext cx="2043787" cy="720000"/>
      </dsp:txXfrm>
    </dsp:sp>
    <dsp:sp modelId="{656CAF3B-19F6-4364-BF0C-A2D65C29EB86}">
      <dsp:nvSpPr>
        <dsp:cNvPr id="0" name=""/>
        <dsp:cNvSpPr/>
      </dsp:nvSpPr>
      <dsp:spPr>
        <a:xfrm>
          <a:off x="7942923" y="826157"/>
          <a:ext cx="919704" cy="91970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64DD6862-D5C2-4B57-BF57-C961AAC9FD30}">
      <dsp:nvSpPr>
        <dsp:cNvPr id="0" name=""/>
        <dsp:cNvSpPr/>
      </dsp:nvSpPr>
      <dsp:spPr>
        <a:xfrm>
          <a:off x="7380881"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pPr>
          <a:r>
            <a:rPr lang="en-US" sz="1500" kern="1200" baseline="0"/>
            <a:t>Not tied to a single counseling theory</a:t>
          </a:r>
          <a:endParaRPr lang="en-US" sz="1500" kern="1200"/>
        </a:p>
      </dsp:txBody>
      <dsp:txXfrm>
        <a:off x="7380881" y="2035242"/>
        <a:ext cx="2043787"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C277FA-CEBA-41BE-9F5A-6CCFCC5CBB55}">
      <dsp:nvSpPr>
        <dsp:cNvPr id="0" name=""/>
        <dsp:cNvSpPr/>
      </dsp:nvSpPr>
      <dsp:spPr>
        <a:xfrm>
          <a:off x="915389" y="632537"/>
          <a:ext cx="1248817" cy="124881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A8F048-A9EA-4E63-83A7-020425612932}">
      <dsp:nvSpPr>
        <dsp:cNvPr id="0" name=""/>
        <dsp:cNvSpPr/>
      </dsp:nvSpPr>
      <dsp:spPr>
        <a:xfrm>
          <a:off x="152223" y="2228862"/>
          <a:ext cx="27751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baseline="0" dirty="0"/>
            <a:t>Emotional/internalizing dysfunction (</a:t>
          </a:r>
          <a:r>
            <a:rPr lang="en-US" sz="1800" kern="1200" baseline="0" dirty="0" err="1"/>
            <a:t>Sellbom</a:t>
          </a:r>
          <a:r>
            <a:rPr lang="en-US" sz="1800" kern="1200" baseline="0" dirty="0"/>
            <a:t>, 2019)</a:t>
          </a:r>
          <a:endParaRPr lang="en-US" sz="1800" kern="1200" dirty="0"/>
        </a:p>
      </dsp:txBody>
      <dsp:txXfrm>
        <a:off x="152223" y="2228862"/>
        <a:ext cx="2775150" cy="720000"/>
      </dsp:txXfrm>
    </dsp:sp>
    <dsp:sp modelId="{A642D4FD-3E70-43CD-9C12-86B434B0A70D}">
      <dsp:nvSpPr>
        <dsp:cNvPr id="0" name=""/>
        <dsp:cNvSpPr/>
      </dsp:nvSpPr>
      <dsp:spPr>
        <a:xfrm>
          <a:off x="4176191" y="632537"/>
          <a:ext cx="1248817" cy="124881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D24E46-75FE-4A94-8A09-23C5073A9BDF}">
      <dsp:nvSpPr>
        <dsp:cNvPr id="0" name=""/>
        <dsp:cNvSpPr/>
      </dsp:nvSpPr>
      <dsp:spPr>
        <a:xfrm>
          <a:off x="3413024" y="2228862"/>
          <a:ext cx="27751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baseline="0"/>
            <a:t>Behavioral/externalizing dysfunction</a:t>
          </a:r>
          <a:endParaRPr lang="en-US" sz="1800" kern="1200"/>
        </a:p>
      </dsp:txBody>
      <dsp:txXfrm>
        <a:off x="3413024" y="2228862"/>
        <a:ext cx="2775150" cy="720000"/>
      </dsp:txXfrm>
    </dsp:sp>
    <dsp:sp modelId="{FF5778BF-7E72-446A-9FDF-E46494D6E47F}">
      <dsp:nvSpPr>
        <dsp:cNvPr id="0" name=""/>
        <dsp:cNvSpPr/>
      </dsp:nvSpPr>
      <dsp:spPr>
        <a:xfrm>
          <a:off x="7436992" y="632537"/>
          <a:ext cx="1248817" cy="124881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32D4A5-B3EC-459F-ABBD-724897FD64E9}">
      <dsp:nvSpPr>
        <dsp:cNvPr id="0" name=""/>
        <dsp:cNvSpPr/>
      </dsp:nvSpPr>
      <dsp:spPr>
        <a:xfrm>
          <a:off x="6673826" y="2228862"/>
          <a:ext cx="27751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baseline="0"/>
            <a:t>Useful for initial case conceptualization </a:t>
          </a:r>
          <a:endParaRPr lang="en-US" sz="1800" kern="1200"/>
        </a:p>
      </dsp:txBody>
      <dsp:txXfrm>
        <a:off x="6673826" y="2228862"/>
        <a:ext cx="2775150"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1EB5FE-8E5C-410F-8AFC-566C73986D42}">
      <dsp:nvSpPr>
        <dsp:cNvPr id="0" name=""/>
        <dsp:cNvSpPr/>
      </dsp:nvSpPr>
      <dsp:spPr>
        <a:xfrm>
          <a:off x="464340" y="948678"/>
          <a:ext cx="757792" cy="7577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67D8FE0B-CAD4-4B84-BA9B-F385DB9A2FF0}">
      <dsp:nvSpPr>
        <dsp:cNvPr id="0" name=""/>
        <dsp:cNvSpPr/>
      </dsp:nvSpPr>
      <dsp:spPr>
        <a:xfrm>
          <a:off x="1244" y="1959127"/>
          <a:ext cx="1683984" cy="67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baseline="0" dirty="0"/>
            <a:t>Personality traits and styles (</a:t>
          </a:r>
          <a:r>
            <a:rPr lang="en-US" sz="1300" kern="1200" baseline="0" dirty="0" err="1"/>
            <a:t>Groth-Marnat</a:t>
          </a:r>
          <a:r>
            <a:rPr lang="en-US" sz="1300" kern="1200" baseline="0" dirty="0"/>
            <a:t> &amp; Wright, 2016)</a:t>
          </a:r>
          <a:endParaRPr lang="en-US" sz="1300" kern="1200" dirty="0"/>
        </a:p>
      </dsp:txBody>
      <dsp:txXfrm>
        <a:off x="1244" y="1959127"/>
        <a:ext cx="1683984" cy="673593"/>
      </dsp:txXfrm>
    </dsp:sp>
    <dsp:sp modelId="{1082C7DD-D431-4458-B16F-746FF5FECD27}">
      <dsp:nvSpPr>
        <dsp:cNvPr id="0" name=""/>
        <dsp:cNvSpPr/>
      </dsp:nvSpPr>
      <dsp:spPr>
        <a:xfrm>
          <a:off x="2443021" y="948678"/>
          <a:ext cx="757792" cy="7577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D0F35120-C28A-4FA7-A81D-6EAE972DE301}">
      <dsp:nvSpPr>
        <dsp:cNvPr id="0" name=""/>
        <dsp:cNvSpPr/>
      </dsp:nvSpPr>
      <dsp:spPr>
        <a:xfrm>
          <a:off x="1979926" y="1959127"/>
          <a:ext cx="1683984" cy="67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baseline="0"/>
            <a:t>Emotional distress and mood symptoms</a:t>
          </a:r>
          <a:endParaRPr lang="en-US" sz="1300" kern="1200"/>
        </a:p>
      </dsp:txBody>
      <dsp:txXfrm>
        <a:off x="1979926" y="1959127"/>
        <a:ext cx="1683984" cy="673593"/>
      </dsp:txXfrm>
    </dsp:sp>
    <dsp:sp modelId="{0795A083-5E5F-481A-8DB0-4DFFCECF2CCE}">
      <dsp:nvSpPr>
        <dsp:cNvPr id="0" name=""/>
        <dsp:cNvSpPr/>
      </dsp:nvSpPr>
      <dsp:spPr>
        <a:xfrm>
          <a:off x="4421703" y="948678"/>
          <a:ext cx="757792" cy="7577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4E627A53-76AB-458A-A875-1EA89C7E06A4}">
      <dsp:nvSpPr>
        <dsp:cNvPr id="0" name=""/>
        <dsp:cNvSpPr/>
      </dsp:nvSpPr>
      <dsp:spPr>
        <a:xfrm>
          <a:off x="3958607" y="1959127"/>
          <a:ext cx="1683984" cy="67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baseline="0"/>
            <a:t>Cognitive and perceptual disturbances</a:t>
          </a:r>
          <a:endParaRPr lang="en-US" sz="1300" kern="1200"/>
        </a:p>
      </dsp:txBody>
      <dsp:txXfrm>
        <a:off x="3958607" y="1959127"/>
        <a:ext cx="1683984" cy="673593"/>
      </dsp:txXfrm>
    </dsp:sp>
    <dsp:sp modelId="{0450AB51-D449-4FE0-BBF5-591394CD8663}">
      <dsp:nvSpPr>
        <dsp:cNvPr id="0" name=""/>
        <dsp:cNvSpPr/>
      </dsp:nvSpPr>
      <dsp:spPr>
        <a:xfrm>
          <a:off x="6400385" y="948678"/>
          <a:ext cx="757792" cy="7577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81FEE03F-5153-4615-A6A3-0E8F1E0447FF}">
      <dsp:nvSpPr>
        <dsp:cNvPr id="0" name=""/>
        <dsp:cNvSpPr/>
      </dsp:nvSpPr>
      <dsp:spPr>
        <a:xfrm>
          <a:off x="5937289" y="1959127"/>
          <a:ext cx="1683984" cy="67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baseline="0" dirty="0"/>
            <a:t>Behavioral and impulse-control concerns (</a:t>
          </a:r>
          <a:r>
            <a:rPr lang="en-US" sz="1300" kern="1200" baseline="0" dirty="0" err="1"/>
            <a:t>Sellbom</a:t>
          </a:r>
          <a:r>
            <a:rPr lang="en-US" sz="1300" kern="1200" baseline="0" dirty="0"/>
            <a:t>, 2019)</a:t>
          </a:r>
          <a:endParaRPr lang="en-US" sz="1300" kern="1200" dirty="0"/>
        </a:p>
      </dsp:txBody>
      <dsp:txXfrm>
        <a:off x="5937289" y="1959127"/>
        <a:ext cx="1683984" cy="673593"/>
      </dsp:txXfrm>
    </dsp:sp>
    <dsp:sp modelId="{07ABCBF5-1BC8-40F4-BC88-CB14A782DB89}">
      <dsp:nvSpPr>
        <dsp:cNvPr id="0" name=""/>
        <dsp:cNvSpPr/>
      </dsp:nvSpPr>
      <dsp:spPr>
        <a:xfrm>
          <a:off x="8379066" y="948678"/>
          <a:ext cx="757792" cy="75779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94A7C18D-C4C4-459D-8732-85D942AB1C9E}">
      <dsp:nvSpPr>
        <dsp:cNvPr id="0" name=""/>
        <dsp:cNvSpPr/>
      </dsp:nvSpPr>
      <dsp:spPr>
        <a:xfrm>
          <a:off x="7915971" y="1959127"/>
          <a:ext cx="1683984" cy="67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pPr>
          <a:r>
            <a:rPr lang="en-US" sz="1300" kern="1200" baseline="0"/>
            <a:t>Interpersonal functioning patterns </a:t>
          </a:r>
          <a:endParaRPr lang="en-US" sz="1300" kern="1200"/>
        </a:p>
      </dsp:txBody>
      <dsp:txXfrm>
        <a:off x="7915971" y="1959127"/>
        <a:ext cx="1683984" cy="6735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91A53E-EAC0-4315-8C8D-61E23803E357}">
      <dsp:nvSpPr>
        <dsp:cNvPr id="0" name=""/>
        <dsp:cNvSpPr/>
      </dsp:nvSpPr>
      <dsp:spPr>
        <a:xfrm>
          <a:off x="0" y="4357"/>
          <a:ext cx="6506304" cy="9281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2F2A94-8F65-4911-A70F-9DA63CB1BB84}">
      <dsp:nvSpPr>
        <dsp:cNvPr id="0" name=""/>
        <dsp:cNvSpPr/>
      </dsp:nvSpPr>
      <dsp:spPr>
        <a:xfrm>
          <a:off x="280776" y="213199"/>
          <a:ext cx="510503" cy="51050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9BD5E3E8-328B-418A-A9C5-AD7E0CC8B7F9}">
      <dsp:nvSpPr>
        <dsp:cNvPr id="0" name=""/>
        <dsp:cNvSpPr/>
      </dsp:nvSpPr>
      <dsp:spPr>
        <a:xfrm>
          <a:off x="1072056" y="4357"/>
          <a:ext cx="5434247" cy="928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33" tIns="98233" rIns="98233" bIns="98233" numCol="1" spcCol="1270" anchor="ctr" anchorCtr="0">
          <a:noAutofit/>
        </a:bodyPr>
        <a:lstStyle/>
        <a:p>
          <a:pPr marL="0" lvl="0" indent="0" algn="l" defTabSz="844550">
            <a:lnSpc>
              <a:spcPct val="90000"/>
            </a:lnSpc>
            <a:spcBef>
              <a:spcPct val="0"/>
            </a:spcBef>
            <a:spcAft>
              <a:spcPct val="35000"/>
            </a:spcAft>
            <a:buNone/>
          </a:pPr>
          <a:r>
            <a:rPr lang="en-US" sz="1900" kern="1200" baseline="0" dirty="0"/>
            <a:t>Cultural norms influence responses (Janssen et al., 2025)</a:t>
          </a:r>
          <a:endParaRPr lang="en-US" sz="1900" kern="1200" dirty="0"/>
        </a:p>
      </dsp:txBody>
      <dsp:txXfrm>
        <a:off x="1072056" y="4357"/>
        <a:ext cx="5434247" cy="928187"/>
      </dsp:txXfrm>
    </dsp:sp>
    <dsp:sp modelId="{3710C6F5-9C8F-4E4B-8734-24D75AF871CB}">
      <dsp:nvSpPr>
        <dsp:cNvPr id="0" name=""/>
        <dsp:cNvSpPr/>
      </dsp:nvSpPr>
      <dsp:spPr>
        <a:xfrm>
          <a:off x="0" y="1164591"/>
          <a:ext cx="6506304" cy="9281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B30E4D-CD39-43D3-B45E-2787BA2507B6}">
      <dsp:nvSpPr>
        <dsp:cNvPr id="0" name=""/>
        <dsp:cNvSpPr/>
      </dsp:nvSpPr>
      <dsp:spPr>
        <a:xfrm>
          <a:off x="280776" y="1373434"/>
          <a:ext cx="510503" cy="51050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8258A7CC-6976-49AB-B696-08FDF6EA8FBC}">
      <dsp:nvSpPr>
        <dsp:cNvPr id="0" name=""/>
        <dsp:cNvSpPr/>
      </dsp:nvSpPr>
      <dsp:spPr>
        <a:xfrm>
          <a:off x="1072056" y="1164591"/>
          <a:ext cx="5434247" cy="928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33" tIns="98233" rIns="98233" bIns="98233" numCol="1" spcCol="1270" anchor="ctr" anchorCtr="0">
          <a:noAutofit/>
        </a:bodyPr>
        <a:lstStyle/>
        <a:p>
          <a:pPr marL="0" lvl="0" indent="0" algn="l" defTabSz="844550">
            <a:lnSpc>
              <a:spcPct val="90000"/>
            </a:lnSpc>
            <a:spcBef>
              <a:spcPct val="0"/>
            </a:spcBef>
            <a:spcAft>
              <a:spcPct val="35000"/>
            </a:spcAft>
            <a:buNone/>
          </a:pPr>
          <a:r>
            <a:rPr lang="en-US" sz="1900" kern="1200" baseline="0"/>
            <a:t>Language and literacy considerations</a:t>
          </a:r>
          <a:endParaRPr lang="en-US" sz="1900" kern="1200"/>
        </a:p>
      </dsp:txBody>
      <dsp:txXfrm>
        <a:off x="1072056" y="1164591"/>
        <a:ext cx="5434247" cy="928187"/>
      </dsp:txXfrm>
    </dsp:sp>
    <dsp:sp modelId="{2D192FE1-782A-4A8C-9942-E9340F8636BC}">
      <dsp:nvSpPr>
        <dsp:cNvPr id="0" name=""/>
        <dsp:cNvSpPr/>
      </dsp:nvSpPr>
      <dsp:spPr>
        <a:xfrm>
          <a:off x="0" y="2324826"/>
          <a:ext cx="6506304" cy="9281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4068C4-3C8F-4DAD-AEC2-830F3C30DA6A}">
      <dsp:nvSpPr>
        <dsp:cNvPr id="0" name=""/>
        <dsp:cNvSpPr/>
      </dsp:nvSpPr>
      <dsp:spPr>
        <a:xfrm>
          <a:off x="280776" y="2533668"/>
          <a:ext cx="510503" cy="51050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0BE8DD86-DC98-42C6-80AB-451BECE96974}">
      <dsp:nvSpPr>
        <dsp:cNvPr id="0" name=""/>
        <dsp:cNvSpPr/>
      </dsp:nvSpPr>
      <dsp:spPr>
        <a:xfrm>
          <a:off x="1072056" y="2324826"/>
          <a:ext cx="5434247" cy="928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33" tIns="98233" rIns="98233" bIns="98233" numCol="1" spcCol="1270" anchor="ctr" anchorCtr="0">
          <a:noAutofit/>
        </a:bodyPr>
        <a:lstStyle/>
        <a:p>
          <a:pPr marL="0" lvl="0" indent="0" algn="l" defTabSz="844550">
            <a:lnSpc>
              <a:spcPct val="90000"/>
            </a:lnSpc>
            <a:spcBef>
              <a:spcPct val="0"/>
            </a:spcBef>
            <a:spcAft>
              <a:spcPct val="35000"/>
            </a:spcAft>
            <a:buNone/>
          </a:pPr>
          <a:r>
            <a:rPr lang="en-US" sz="1900" kern="1200" baseline="0"/>
            <a:t>Socioeconomic and educational factors</a:t>
          </a:r>
          <a:endParaRPr lang="en-US" sz="1900" kern="1200"/>
        </a:p>
      </dsp:txBody>
      <dsp:txXfrm>
        <a:off x="1072056" y="2324826"/>
        <a:ext cx="5434247" cy="928187"/>
      </dsp:txXfrm>
    </dsp:sp>
    <dsp:sp modelId="{4F7AE9E8-BD8E-4273-B41D-9810F4D99556}">
      <dsp:nvSpPr>
        <dsp:cNvPr id="0" name=""/>
        <dsp:cNvSpPr/>
      </dsp:nvSpPr>
      <dsp:spPr>
        <a:xfrm>
          <a:off x="0" y="3485060"/>
          <a:ext cx="6506304" cy="9281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9F8845-0402-4C28-8908-64197001C2BC}">
      <dsp:nvSpPr>
        <dsp:cNvPr id="0" name=""/>
        <dsp:cNvSpPr/>
      </dsp:nvSpPr>
      <dsp:spPr>
        <a:xfrm>
          <a:off x="280776" y="3693902"/>
          <a:ext cx="510503" cy="51050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084E1184-5687-4B4E-A188-705D42F00F2C}">
      <dsp:nvSpPr>
        <dsp:cNvPr id="0" name=""/>
        <dsp:cNvSpPr/>
      </dsp:nvSpPr>
      <dsp:spPr>
        <a:xfrm>
          <a:off x="1072056" y="3485060"/>
          <a:ext cx="5434247" cy="928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33" tIns="98233" rIns="98233" bIns="98233" numCol="1" spcCol="1270" anchor="ctr" anchorCtr="0">
          <a:noAutofit/>
        </a:bodyPr>
        <a:lstStyle/>
        <a:p>
          <a:pPr marL="0" lvl="0" indent="0" algn="l" defTabSz="844550">
            <a:lnSpc>
              <a:spcPct val="90000"/>
            </a:lnSpc>
            <a:spcBef>
              <a:spcPct val="0"/>
            </a:spcBef>
            <a:spcAft>
              <a:spcPct val="35000"/>
            </a:spcAft>
            <a:buNone/>
          </a:pPr>
          <a:r>
            <a:rPr lang="en-US" sz="1900" kern="1200" baseline="0" dirty="0"/>
            <a:t>Awareness of potential assessment bias (</a:t>
          </a:r>
          <a:r>
            <a:rPr lang="en-US" sz="1900" kern="1200" baseline="0" dirty="0" err="1"/>
            <a:t>Groth-Marnat</a:t>
          </a:r>
          <a:r>
            <a:rPr lang="en-US" sz="1900" kern="1200" baseline="0" dirty="0"/>
            <a:t> &amp; Wright, 2016)</a:t>
          </a:r>
          <a:endParaRPr lang="en-US" sz="1900" kern="1200" dirty="0"/>
        </a:p>
      </dsp:txBody>
      <dsp:txXfrm>
        <a:off x="1072056" y="3485060"/>
        <a:ext cx="5434247" cy="928187"/>
      </dsp:txXfrm>
    </dsp:sp>
    <dsp:sp modelId="{183DFFE3-06D6-4657-B65D-51FE56FE8BEC}">
      <dsp:nvSpPr>
        <dsp:cNvPr id="0" name=""/>
        <dsp:cNvSpPr/>
      </dsp:nvSpPr>
      <dsp:spPr>
        <a:xfrm>
          <a:off x="0" y="4645294"/>
          <a:ext cx="6506304" cy="92818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BBDC3D-F2CE-47BB-942B-21EC9C00A34F}">
      <dsp:nvSpPr>
        <dsp:cNvPr id="0" name=""/>
        <dsp:cNvSpPr/>
      </dsp:nvSpPr>
      <dsp:spPr>
        <a:xfrm>
          <a:off x="280776" y="4854137"/>
          <a:ext cx="510503" cy="51050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6AE22E01-2667-46F5-AAC4-AB111516BCBB}">
      <dsp:nvSpPr>
        <dsp:cNvPr id="0" name=""/>
        <dsp:cNvSpPr/>
      </dsp:nvSpPr>
      <dsp:spPr>
        <a:xfrm>
          <a:off x="1072056" y="4645294"/>
          <a:ext cx="5434247" cy="928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33" tIns="98233" rIns="98233" bIns="98233" numCol="1" spcCol="1270" anchor="ctr" anchorCtr="0">
          <a:noAutofit/>
        </a:bodyPr>
        <a:lstStyle/>
        <a:p>
          <a:pPr marL="0" lvl="0" indent="0" algn="l" defTabSz="844550">
            <a:lnSpc>
              <a:spcPct val="90000"/>
            </a:lnSpc>
            <a:spcBef>
              <a:spcPct val="0"/>
            </a:spcBef>
            <a:spcAft>
              <a:spcPct val="35000"/>
            </a:spcAft>
            <a:buNone/>
          </a:pPr>
          <a:r>
            <a:rPr lang="en-US" sz="1900" kern="1200" baseline="0"/>
            <a:t>Integration of cultural context in interpretation</a:t>
          </a:r>
          <a:endParaRPr lang="en-US" sz="1900" kern="1200"/>
        </a:p>
      </dsp:txBody>
      <dsp:txXfrm>
        <a:off x="1072056" y="4645294"/>
        <a:ext cx="5434247" cy="92818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757EF1-D928-264B-81B1-47F68D322658}">
      <dsp:nvSpPr>
        <dsp:cNvPr id="0" name=""/>
        <dsp:cNvSpPr/>
      </dsp:nvSpPr>
      <dsp:spPr>
        <a:xfrm>
          <a:off x="0" y="754911"/>
          <a:ext cx="2797328" cy="1776303"/>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7F846A-BB58-E04A-97EF-2900589A516C}">
      <dsp:nvSpPr>
        <dsp:cNvPr id="0" name=""/>
        <dsp:cNvSpPr/>
      </dsp:nvSpPr>
      <dsp:spPr>
        <a:xfrm>
          <a:off x="310814" y="1050185"/>
          <a:ext cx="2797328" cy="1776303"/>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baseline="0" dirty="0"/>
            <a:t>Identifies symptom severity and patterns (</a:t>
          </a:r>
          <a:r>
            <a:rPr lang="en-US" sz="2300" kern="1200" baseline="0" dirty="0" err="1"/>
            <a:t>Groth-Marnat</a:t>
          </a:r>
          <a:r>
            <a:rPr lang="en-US" sz="2300" kern="1200" baseline="0" dirty="0"/>
            <a:t> &amp; Wright, 2016)</a:t>
          </a:r>
          <a:endParaRPr lang="en-US" sz="2300" kern="1200" dirty="0"/>
        </a:p>
      </dsp:txBody>
      <dsp:txXfrm>
        <a:off x="362840" y="1102211"/>
        <a:ext cx="2693276" cy="1672251"/>
      </dsp:txXfrm>
    </dsp:sp>
    <dsp:sp modelId="{0B324617-8209-E14A-9B46-672C9C9B0AEA}">
      <dsp:nvSpPr>
        <dsp:cNvPr id="0" name=""/>
        <dsp:cNvSpPr/>
      </dsp:nvSpPr>
      <dsp:spPr>
        <a:xfrm>
          <a:off x="3418956" y="754911"/>
          <a:ext cx="2797328" cy="1776303"/>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09BE07-C6F1-D24F-8630-8F0281E044B1}">
      <dsp:nvSpPr>
        <dsp:cNvPr id="0" name=""/>
        <dsp:cNvSpPr/>
      </dsp:nvSpPr>
      <dsp:spPr>
        <a:xfrm>
          <a:off x="3729771" y="1050185"/>
          <a:ext cx="2797328" cy="1776303"/>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baseline="0"/>
            <a:t>Highlights risk factors</a:t>
          </a:r>
          <a:endParaRPr lang="en-US" sz="2300" kern="1200"/>
        </a:p>
      </dsp:txBody>
      <dsp:txXfrm>
        <a:off x="3781797" y="1102211"/>
        <a:ext cx="2693276" cy="1672251"/>
      </dsp:txXfrm>
    </dsp:sp>
    <dsp:sp modelId="{96731166-86C9-D245-9A7D-84BE3CDAC10B}">
      <dsp:nvSpPr>
        <dsp:cNvPr id="0" name=""/>
        <dsp:cNvSpPr/>
      </dsp:nvSpPr>
      <dsp:spPr>
        <a:xfrm>
          <a:off x="6837913" y="754911"/>
          <a:ext cx="2797328" cy="1776303"/>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28468B-A0EC-7743-93DB-C6C68F05F325}">
      <dsp:nvSpPr>
        <dsp:cNvPr id="0" name=""/>
        <dsp:cNvSpPr/>
      </dsp:nvSpPr>
      <dsp:spPr>
        <a:xfrm>
          <a:off x="7148727" y="1050185"/>
          <a:ext cx="2797328" cy="1776303"/>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baseline="0"/>
            <a:t>Guides diagnosis and treatment</a:t>
          </a:r>
          <a:endParaRPr lang="en-US" sz="2300" kern="1200"/>
        </a:p>
      </dsp:txBody>
      <dsp:txXfrm>
        <a:off x="7200753" y="1102211"/>
        <a:ext cx="2693276" cy="167225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3F49C-92FC-4720-B62B-ADAFF0BC83D7}">
      <dsp:nvSpPr>
        <dsp:cNvPr id="0" name=""/>
        <dsp:cNvSpPr/>
      </dsp:nvSpPr>
      <dsp:spPr>
        <a:xfrm>
          <a:off x="738572" y="826157"/>
          <a:ext cx="919704" cy="9197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5180152C-284F-45D1-BB2B-71A01252B377}">
      <dsp:nvSpPr>
        <dsp:cNvPr id="0" name=""/>
        <dsp:cNvSpPr/>
      </dsp:nvSpPr>
      <dsp:spPr>
        <a:xfrm>
          <a:off x="176530"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US" sz="1800" kern="1200" baseline="0" dirty="0"/>
            <a:t>Self-report response bias (De Boer et al., 2022)</a:t>
          </a:r>
          <a:endParaRPr lang="en-US" sz="1800" kern="1200" dirty="0"/>
        </a:p>
      </dsp:txBody>
      <dsp:txXfrm>
        <a:off x="176530" y="2035242"/>
        <a:ext cx="2043787" cy="720000"/>
      </dsp:txXfrm>
    </dsp:sp>
    <dsp:sp modelId="{63D6EE85-429B-4F25-B069-ABA8FA2747AD}">
      <dsp:nvSpPr>
        <dsp:cNvPr id="0" name=""/>
        <dsp:cNvSpPr/>
      </dsp:nvSpPr>
      <dsp:spPr>
        <a:xfrm>
          <a:off x="3140022" y="826157"/>
          <a:ext cx="919704" cy="9197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A4CA156E-6E03-4399-A510-830BFD074523}">
      <dsp:nvSpPr>
        <dsp:cNvPr id="0" name=""/>
        <dsp:cNvSpPr/>
      </dsp:nvSpPr>
      <dsp:spPr>
        <a:xfrm>
          <a:off x="2577981"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US" sz="1800" kern="1200" baseline="0" dirty="0"/>
            <a:t>Not diagnostic on its own (</a:t>
          </a:r>
          <a:r>
            <a:rPr lang="en-US" sz="1800" kern="1200" baseline="0" dirty="0" err="1"/>
            <a:t>Groth-Marnat</a:t>
          </a:r>
          <a:r>
            <a:rPr lang="en-US" sz="1800" kern="1200" baseline="0" dirty="0"/>
            <a:t> &amp; Wright, 2016)</a:t>
          </a:r>
          <a:endParaRPr lang="en-US" sz="1800" kern="1200" dirty="0"/>
        </a:p>
      </dsp:txBody>
      <dsp:txXfrm>
        <a:off x="2577981" y="2035242"/>
        <a:ext cx="2043787" cy="720000"/>
      </dsp:txXfrm>
    </dsp:sp>
    <dsp:sp modelId="{F8EF9897-F472-430D-9D83-E8AC483B1FDD}">
      <dsp:nvSpPr>
        <dsp:cNvPr id="0" name=""/>
        <dsp:cNvSpPr/>
      </dsp:nvSpPr>
      <dsp:spPr>
        <a:xfrm>
          <a:off x="5541472" y="826157"/>
          <a:ext cx="919704" cy="9197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FF9D686E-C884-49E2-BF5A-28D69BCA35BA}">
      <dsp:nvSpPr>
        <dsp:cNvPr id="0" name=""/>
        <dsp:cNvSpPr/>
      </dsp:nvSpPr>
      <dsp:spPr>
        <a:xfrm>
          <a:off x="4979431"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US" sz="1800" kern="1200" baseline="0"/>
            <a:t>Must be integrated with other data</a:t>
          </a:r>
          <a:endParaRPr lang="en-US" sz="1800" kern="1200"/>
        </a:p>
      </dsp:txBody>
      <dsp:txXfrm>
        <a:off x="4979431" y="2035242"/>
        <a:ext cx="2043787" cy="720000"/>
      </dsp:txXfrm>
    </dsp:sp>
    <dsp:sp modelId="{59DC68E1-8A0A-43AF-A1C8-E16E40A06FAA}">
      <dsp:nvSpPr>
        <dsp:cNvPr id="0" name=""/>
        <dsp:cNvSpPr/>
      </dsp:nvSpPr>
      <dsp:spPr>
        <a:xfrm>
          <a:off x="7942923" y="826157"/>
          <a:ext cx="919704" cy="91970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64FEF4B0-8F70-4FFC-B4B2-10F01303246C}">
      <dsp:nvSpPr>
        <dsp:cNvPr id="0" name=""/>
        <dsp:cNvSpPr/>
      </dsp:nvSpPr>
      <dsp:spPr>
        <a:xfrm>
          <a:off x="7380881" y="2035242"/>
          <a:ext cx="204378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US" sz="1800" kern="1200" baseline="0"/>
            <a:t>Dependent on clinical judgment</a:t>
          </a:r>
          <a:endParaRPr lang="en-US" sz="1800" kern="1200"/>
        </a:p>
      </dsp:txBody>
      <dsp:txXfrm>
        <a:off x="7380881" y="2035242"/>
        <a:ext cx="2043787" cy="7200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6F4E50-CF9B-4D55-A83C-75FD04A49C04}">
      <dsp:nvSpPr>
        <dsp:cNvPr id="0" name=""/>
        <dsp:cNvSpPr/>
      </dsp:nvSpPr>
      <dsp:spPr>
        <a:xfrm>
          <a:off x="0" y="1486"/>
          <a:ext cx="9946056" cy="75335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C19D0B-2DFF-4706-910D-929E0F419609}">
      <dsp:nvSpPr>
        <dsp:cNvPr id="0" name=""/>
        <dsp:cNvSpPr/>
      </dsp:nvSpPr>
      <dsp:spPr>
        <a:xfrm>
          <a:off x="227889" y="170990"/>
          <a:ext cx="414344" cy="41434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F5114B0E-B392-4DC5-9017-55FF4BC1F16D}">
      <dsp:nvSpPr>
        <dsp:cNvPr id="0" name=""/>
        <dsp:cNvSpPr/>
      </dsp:nvSpPr>
      <dsp:spPr>
        <a:xfrm>
          <a:off x="870122" y="1486"/>
          <a:ext cx="9075933" cy="753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30" tIns="79730" rIns="79730" bIns="79730" numCol="1" spcCol="1270" anchor="ctr" anchorCtr="0">
          <a:noAutofit/>
        </a:bodyPr>
        <a:lstStyle/>
        <a:p>
          <a:pPr marL="0" lvl="0" indent="0" algn="l" defTabSz="977900">
            <a:lnSpc>
              <a:spcPct val="90000"/>
            </a:lnSpc>
            <a:spcBef>
              <a:spcPct val="0"/>
            </a:spcBef>
            <a:spcAft>
              <a:spcPct val="35000"/>
            </a:spcAft>
            <a:buNone/>
          </a:pPr>
          <a:r>
            <a:rPr lang="en-US" sz="2200" kern="1200" baseline="0" dirty="0"/>
            <a:t>Clinically valuable assessment (</a:t>
          </a:r>
          <a:r>
            <a:rPr lang="en-US" sz="2200" kern="1200" baseline="0" dirty="0" err="1"/>
            <a:t>Groth-Marnat</a:t>
          </a:r>
          <a:r>
            <a:rPr lang="en-US" sz="2200" kern="1200" baseline="0" dirty="0"/>
            <a:t> &amp; Wright, 2016)</a:t>
          </a:r>
          <a:endParaRPr lang="en-US" sz="2200" kern="1200" dirty="0"/>
        </a:p>
      </dsp:txBody>
      <dsp:txXfrm>
        <a:off x="870122" y="1486"/>
        <a:ext cx="9075933" cy="753353"/>
      </dsp:txXfrm>
    </dsp:sp>
    <dsp:sp modelId="{F6AFB14D-EBA4-482D-B2D5-8ED4D498FFEA}">
      <dsp:nvSpPr>
        <dsp:cNvPr id="0" name=""/>
        <dsp:cNvSpPr/>
      </dsp:nvSpPr>
      <dsp:spPr>
        <a:xfrm>
          <a:off x="0" y="943177"/>
          <a:ext cx="9946056" cy="75335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E07CFD-E7E1-4C55-8C3B-C96DE8FEF858}">
      <dsp:nvSpPr>
        <dsp:cNvPr id="0" name=""/>
        <dsp:cNvSpPr/>
      </dsp:nvSpPr>
      <dsp:spPr>
        <a:xfrm>
          <a:off x="227889" y="1112682"/>
          <a:ext cx="414344" cy="41434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A44F0AA6-FFE6-4AFD-937D-BAA897C28625}">
      <dsp:nvSpPr>
        <dsp:cNvPr id="0" name=""/>
        <dsp:cNvSpPr/>
      </dsp:nvSpPr>
      <dsp:spPr>
        <a:xfrm>
          <a:off x="870122" y="943177"/>
          <a:ext cx="9075933" cy="753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30" tIns="79730" rIns="79730" bIns="79730" numCol="1" spcCol="1270" anchor="ctr" anchorCtr="0">
          <a:noAutofit/>
        </a:bodyPr>
        <a:lstStyle/>
        <a:p>
          <a:pPr marL="0" lvl="0" indent="0" algn="l" defTabSz="977900">
            <a:lnSpc>
              <a:spcPct val="90000"/>
            </a:lnSpc>
            <a:spcBef>
              <a:spcPct val="0"/>
            </a:spcBef>
            <a:spcAft>
              <a:spcPct val="35000"/>
            </a:spcAft>
            <a:buNone/>
          </a:pPr>
          <a:r>
            <a:rPr lang="en-US" sz="2200" kern="1200" baseline="0" dirty="0"/>
            <a:t>Enhances diagnostic and treatment planning accuracy (</a:t>
          </a:r>
          <a:r>
            <a:rPr lang="en-US" sz="2200" kern="1200" baseline="0" dirty="0" err="1"/>
            <a:t>Sellbom</a:t>
          </a:r>
          <a:r>
            <a:rPr lang="en-US" sz="2200" kern="1200" baseline="0" dirty="0"/>
            <a:t>, 2019)</a:t>
          </a:r>
          <a:endParaRPr lang="en-US" sz="2200" kern="1200" dirty="0"/>
        </a:p>
      </dsp:txBody>
      <dsp:txXfrm>
        <a:off x="870122" y="943177"/>
        <a:ext cx="9075933" cy="753353"/>
      </dsp:txXfrm>
    </dsp:sp>
    <dsp:sp modelId="{6050FF40-7E4E-4D35-8BA1-87B5E9419D4C}">
      <dsp:nvSpPr>
        <dsp:cNvPr id="0" name=""/>
        <dsp:cNvSpPr/>
      </dsp:nvSpPr>
      <dsp:spPr>
        <a:xfrm>
          <a:off x="0" y="1884869"/>
          <a:ext cx="9946056" cy="75335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39367F-7631-4D87-8310-7281990823C8}">
      <dsp:nvSpPr>
        <dsp:cNvPr id="0" name=""/>
        <dsp:cNvSpPr/>
      </dsp:nvSpPr>
      <dsp:spPr>
        <a:xfrm>
          <a:off x="227889" y="2054373"/>
          <a:ext cx="414344" cy="41434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219C2C8C-40CF-4D54-A485-EFCAF6B31CF4}">
      <dsp:nvSpPr>
        <dsp:cNvPr id="0" name=""/>
        <dsp:cNvSpPr/>
      </dsp:nvSpPr>
      <dsp:spPr>
        <a:xfrm>
          <a:off x="870122" y="1884869"/>
          <a:ext cx="9075933" cy="753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30" tIns="79730" rIns="79730" bIns="79730" numCol="1" spcCol="1270" anchor="ctr" anchorCtr="0">
          <a:noAutofit/>
        </a:bodyPr>
        <a:lstStyle/>
        <a:p>
          <a:pPr marL="0" lvl="0" indent="0" algn="l" defTabSz="977900">
            <a:lnSpc>
              <a:spcPct val="90000"/>
            </a:lnSpc>
            <a:spcBef>
              <a:spcPct val="0"/>
            </a:spcBef>
            <a:spcAft>
              <a:spcPct val="35000"/>
            </a:spcAft>
            <a:buNone/>
          </a:pPr>
          <a:r>
            <a:rPr lang="en-US" sz="2200" kern="1200" baseline="0" dirty="0"/>
            <a:t>Requires ethical and competent use (ACA, 2014)</a:t>
          </a:r>
          <a:endParaRPr lang="en-US" sz="2200" kern="1200" dirty="0"/>
        </a:p>
      </dsp:txBody>
      <dsp:txXfrm>
        <a:off x="870122" y="1884869"/>
        <a:ext cx="9075933" cy="753353"/>
      </dsp:txXfrm>
    </dsp:sp>
    <dsp:sp modelId="{D3185BEA-C871-4401-A425-22E42C90C8A5}">
      <dsp:nvSpPr>
        <dsp:cNvPr id="0" name=""/>
        <dsp:cNvSpPr/>
      </dsp:nvSpPr>
      <dsp:spPr>
        <a:xfrm>
          <a:off x="0" y="2826560"/>
          <a:ext cx="9946056" cy="75335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2E5036-BFA9-4447-B74A-D7EEB373F4BA}">
      <dsp:nvSpPr>
        <dsp:cNvPr id="0" name=""/>
        <dsp:cNvSpPr/>
      </dsp:nvSpPr>
      <dsp:spPr>
        <a:xfrm>
          <a:off x="227889" y="2996064"/>
          <a:ext cx="414344" cy="41434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78FC0117-CB38-4531-B07C-01DAF3422656}">
      <dsp:nvSpPr>
        <dsp:cNvPr id="0" name=""/>
        <dsp:cNvSpPr/>
      </dsp:nvSpPr>
      <dsp:spPr>
        <a:xfrm>
          <a:off x="870122" y="2826560"/>
          <a:ext cx="9075933" cy="753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730" tIns="79730" rIns="79730" bIns="79730" numCol="1" spcCol="1270" anchor="ctr" anchorCtr="0">
          <a:noAutofit/>
        </a:bodyPr>
        <a:lstStyle/>
        <a:p>
          <a:pPr marL="0" lvl="0" indent="0" algn="l" defTabSz="977900">
            <a:lnSpc>
              <a:spcPct val="90000"/>
            </a:lnSpc>
            <a:spcBef>
              <a:spcPct val="0"/>
            </a:spcBef>
            <a:spcAft>
              <a:spcPct val="35000"/>
            </a:spcAft>
            <a:buNone/>
          </a:pPr>
          <a:r>
            <a:rPr lang="en-US" sz="2200" kern="1200" baseline="0" dirty="0"/>
            <a:t>Most effective when used within comprehensive evaluation (Patel &amp; Suhr, 2019)</a:t>
          </a:r>
          <a:endParaRPr lang="en-US" sz="2200" kern="1200" dirty="0"/>
        </a:p>
      </dsp:txBody>
      <dsp:txXfrm>
        <a:off x="870122" y="2826560"/>
        <a:ext cx="9075933" cy="75335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FA100A-CBE5-AF46-AED0-B74E4358BA02}" type="datetimeFigureOut">
              <a:rPr lang="en-US" smtClean="0"/>
              <a:t>1/23/26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DEC605-F655-0246-B2AB-F639AFB472C4}" type="slidenum">
              <a:rPr lang="en-US" smtClean="0"/>
              <a:t>‹#›</a:t>
            </a:fld>
            <a:endParaRPr lang="en-US"/>
          </a:p>
        </p:txBody>
      </p:sp>
    </p:spTree>
    <p:extLst>
      <p:ext uri="{BB962C8B-B14F-4D97-AF65-F5344CB8AC3E}">
        <p14:creationId xmlns:p14="http://schemas.microsoft.com/office/powerpoint/2010/main" val="449565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Hi everyone! My name is Kaylee Andersen, and today I will be presenting on the Minnesota Multiphasic Personality Inventory-2-Restructured Form (MMPI-2-RF). </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1</a:t>
            </a:fld>
            <a:endParaRPr lang="en-US"/>
          </a:p>
        </p:txBody>
      </p:sp>
    </p:spTree>
    <p:extLst>
      <p:ext uri="{BB962C8B-B14F-4D97-AF65-F5344CB8AC3E}">
        <p14:creationId xmlns:p14="http://schemas.microsoft.com/office/powerpoint/2010/main" val="9855158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The specific problem scales of the MMPI-2-RF provide more detailed information about focused areas of psychological functioning that may not be fully captured by broader scales (</a:t>
            </a:r>
            <a:r>
              <a:rPr lang="en-US" sz="1800" dirty="0" err="1">
                <a:effectLst/>
                <a:latin typeface="Times New Roman" panose="02020603050405020304" pitchFamily="18" charset="0"/>
                <a:ea typeface="Times New Roman" panose="02020603050405020304" pitchFamily="18" charset="0"/>
              </a:rPr>
              <a:t>Sellbom</a:t>
            </a:r>
            <a:r>
              <a:rPr lang="en-US" sz="1800" dirty="0">
                <a:effectLst/>
                <a:latin typeface="Times New Roman" panose="02020603050405020304" pitchFamily="18" charset="0"/>
                <a:ea typeface="Times New Roman" panose="02020603050405020304" pitchFamily="18" charset="0"/>
              </a:rPr>
              <a:t>, 2019). These scales assess concerns such as somatic complaints, anxiety and fear-related symptoms, depressive experiences, interpersonal sensitivity, and difficulties with behavioral control. This level of specificity allows counselors to better understand how a client’s distress is expressed in daily functioning. </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10</a:t>
            </a:fld>
            <a:endParaRPr lang="en-US"/>
          </a:p>
        </p:txBody>
      </p:sp>
    </p:spTree>
    <p:extLst>
      <p:ext uri="{BB962C8B-B14F-4D97-AF65-F5344CB8AC3E}">
        <p14:creationId xmlns:p14="http://schemas.microsoft.com/office/powerpoint/2010/main" val="8188205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The MMPI-2-RF measures a wide range of psychological constructs, including personality traits, emotional symptoms, cognitive disturbances, and behavioral tendencies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a:t>
            </a:r>
            <a:r>
              <a:rPr lang="en-US" sz="1800" dirty="0" err="1">
                <a:effectLst/>
                <a:latin typeface="Times New Roman" panose="02020603050405020304" pitchFamily="18" charset="0"/>
                <a:ea typeface="Times New Roman" panose="02020603050405020304" pitchFamily="18" charset="0"/>
              </a:rPr>
              <a:t>Sellbom</a:t>
            </a:r>
            <a:r>
              <a:rPr lang="en-US" sz="1800" dirty="0">
                <a:effectLst/>
                <a:latin typeface="Times New Roman" panose="02020603050405020304" pitchFamily="18" charset="0"/>
                <a:ea typeface="Times New Roman" panose="02020603050405020304" pitchFamily="18" charset="0"/>
              </a:rPr>
              <a:t>, 2019). It does not diagnose on its own but provides valuable data that supports diagnosis. These findings help counselors understand how a client experiences distress, relates to others, and copes with internal and external stressors.</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11</a:t>
            </a:fld>
            <a:endParaRPr lang="en-US"/>
          </a:p>
        </p:txBody>
      </p:sp>
    </p:spTree>
    <p:extLst>
      <p:ext uri="{BB962C8B-B14F-4D97-AF65-F5344CB8AC3E}">
        <p14:creationId xmlns:p14="http://schemas.microsoft.com/office/powerpoint/2010/main" val="33962327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Legally, professionals administering the MMPI-2-RF must be appropriately licensed and trained in psychological assessment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Counselors must operate within their scope of practice and comply with state regulations governing assessment use. Accurate documentation and secure storage of test results are also legal requirements, especially when records may be subpoenaed or used in legal proceedings.</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12</a:t>
            </a:fld>
            <a:endParaRPr lang="en-US"/>
          </a:p>
        </p:txBody>
      </p:sp>
    </p:spTree>
    <p:extLst>
      <p:ext uri="{BB962C8B-B14F-4D97-AF65-F5344CB8AC3E}">
        <p14:creationId xmlns:p14="http://schemas.microsoft.com/office/powerpoint/2010/main" val="236462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Ethically, counselors must obtain informed consent before administering the MMPI-2-RF, clearly explaining the purpose of the assessment and how results will be used (American Counseling Association, 2014, Section A.2.a). Test materials should be protected to maintain integrity and security (Section E.2.b; Section B.6.c). Counselors are ethically obligated to interpret results competently, avoid over-pathologizing, and ensure that conclusions are culturally responsive and clinically justified (Section A.4.b; Section E).</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13</a:t>
            </a:fld>
            <a:endParaRPr lang="en-US"/>
          </a:p>
        </p:txBody>
      </p:sp>
    </p:spTree>
    <p:extLst>
      <p:ext uri="{BB962C8B-B14F-4D97-AF65-F5344CB8AC3E}">
        <p14:creationId xmlns:p14="http://schemas.microsoft.com/office/powerpoint/2010/main" val="865144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Cultural and contextual factors significantly influence MMPI-2-RF results (Janssen et al., 2025). Counselors must consider cultural norms, language proficiency, and educational background when interpreting scores. Failure to consider these variables may result in misinterpretation or bias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An ethical practice requires counselors to remain self-aware and utilize additional resources when working with clients from diverse backgrounds.</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14</a:t>
            </a:fld>
            <a:endParaRPr lang="en-US"/>
          </a:p>
        </p:txBody>
      </p:sp>
    </p:spTree>
    <p:extLst>
      <p:ext uri="{BB962C8B-B14F-4D97-AF65-F5344CB8AC3E}">
        <p14:creationId xmlns:p14="http://schemas.microsoft.com/office/powerpoint/2010/main" val="37234420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During intake, the MMPI-2-RF helps counselors identify symptom severity and potential risk factors, such as suicidal ideation or behavioral dysregulation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These findings can guide follow-up questioning and inform diagnosis. When used appropriately, the MMPI-2-RF enhances the intake process by providing structured and evidence-based data that should be integrated with clinical interviews.</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15</a:t>
            </a:fld>
            <a:endParaRPr lang="en-US"/>
          </a:p>
        </p:txBody>
      </p:sp>
    </p:spTree>
    <p:extLst>
      <p:ext uri="{BB962C8B-B14F-4D97-AF65-F5344CB8AC3E}">
        <p14:creationId xmlns:p14="http://schemas.microsoft.com/office/powerpoint/2010/main" val="25823811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MMPI-2-RF results support individualized treatment planning by identifying specific symptom patterns and personality features that may influence intervention (</a:t>
            </a:r>
            <a:r>
              <a:rPr lang="en-US" sz="1800" dirty="0" err="1">
                <a:effectLst/>
                <a:latin typeface="Times New Roman" panose="02020603050405020304" pitchFamily="18" charset="0"/>
                <a:ea typeface="Times New Roman" panose="02020603050405020304" pitchFamily="18" charset="0"/>
              </a:rPr>
              <a:t>Sellbom</a:t>
            </a:r>
            <a:r>
              <a:rPr lang="en-US" sz="1800" dirty="0">
                <a:effectLst/>
                <a:latin typeface="Times New Roman" panose="02020603050405020304" pitchFamily="18" charset="0"/>
                <a:ea typeface="Times New Roman" panose="02020603050405020304" pitchFamily="18" charset="0"/>
              </a:rPr>
              <a:t>, 2019). Counselors can use this information to prioritize treatment goals, anticipate barriers, and select appropriate interventions (Patel &amp; Suhr, 2019). When integrated with ongoing assessment, results also help counselors monitor treatment progress and adjust interventions if needed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16</a:t>
            </a:fld>
            <a:endParaRPr lang="en-US"/>
          </a:p>
        </p:txBody>
      </p:sp>
    </p:spTree>
    <p:extLst>
      <p:ext uri="{BB962C8B-B14F-4D97-AF65-F5344CB8AC3E}">
        <p14:creationId xmlns:p14="http://schemas.microsoft.com/office/powerpoint/2010/main" val="3533344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When the MMPI-2-RF indicates elevated emotional distress, treatment strategies often include cognitive-behavioral interventions to address maladaptive thought patterns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Schema-focused and interpersonal therapies can also be effective in addressing these issues. Emotion regulation skills and psychoeducation can help clients better understand their symptoms and develop healthier coping strategies. A strong therapeutic alliance is important, especially when working with clients who exhibit mistrust, defensiveness, or interpersonal sensitivity (Patel &amp; Suhr, 2019). These approaches are commonly used to target anxiety, depression, and trauma-related symptoms identified by the assessment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17</a:t>
            </a:fld>
            <a:endParaRPr lang="en-US"/>
          </a:p>
        </p:txBody>
      </p:sp>
    </p:spTree>
    <p:extLst>
      <p:ext uri="{BB962C8B-B14F-4D97-AF65-F5344CB8AC3E}">
        <p14:creationId xmlns:p14="http://schemas.microsoft.com/office/powerpoint/2010/main" val="1739543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Despite its strengths, the MMPI-2-RF still has limitations. As a self-report measure, it is vulnerable to response bias and impression management (De Boer et al., 2022). It should never be used as a stand-alone diagnostic tool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Ethical and effective use requires careful clinical judgment, corroboration with other data sources, and ongoing assessment throughout the treatment process.</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18</a:t>
            </a:fld>
            <a:endParaRPr lang="en-US"/>
          </a:p>
        </p:txBody>
      </p:sp>
    </p:spTree>
    <p:extLst>
      <p:ext uri="{BB962C8B-B14F-4D97-AF65-F5344CB8AC3E}">
        <p14:creationId xmlns:p14="http://schemas.microsoft.com/office/powerpoint/2010/main" val="6886587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In conclusion, the MMPI-2-RF is a valuable and well-researched assessment tool that provides meaningful insights into personality and psychological functioning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a:t>
            </a:r>
            <a:r>
              <a:rPr lang="en-US" sz="1800" dirty="0" err="1">
                <a:effectLst/>
                <a:latin typeface="Times New Roman" panose="02020603050405020304" pitchFamily="18" charset="0"/>
                <a:ea typeface="Times New Roman" panose="02020603050405020304" pitchFamily="18" charset="0"/>
              </a:rPr>
              <a:t>Sellbom</a:t>
            </a:r>
            <a:r>
              <a:rPr lang="en-US" sz="1800" dirty="0">
                <a:effectLst/>
                <a:latin typeface="Times New Roman" panose="02020603050405020304" pitchFamily="18" charset="0"/>
                <a:ea typeface="Times New Roman" panose="02020603050405020304" pitchFamily="18" charset="0"/>
              </a:rPr>
              <a:t>, 2019). When used ethically and within a comprehensive assessment framework, it enhances diagnostic accuracy and treatment planning (ACA, 2014). Overall, responsible use of the MMPI-2-RF supports client-centered, evidence-based, and culturally responsive counseling practice (Patel &amp; Suhr, 2019).</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19</a:t>
            </a:fld>
            <a:endParaRPr lang="en-US"/>
          </a:p>
        </p:txBody>
      </p:sp>
    </p:spTree>
    <p:extLst>
      <p:ext uri="{BB962C8B-B14F-4D97-AF65-F5344CB8AC3E}">
        <p14:creationId xmlns:p14="http://schemas.microsoft.com/office/powerpoint/2010/main" val="4206134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The MMPI-2-RF is a standardized self-report measure designed to assess a broad range of psychological symptoms and personality features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It is primarily used with adults and is appropriate in mental health, medical, and forensic contexts. Rather than serving as a stand-alone diagnostic tool, the MMPI-2-RF is most effective when integrated with interviews, behavioral observations, and collateral information. This presentation will explore what the MMPI-2-RF measures, ethical and legal considerations, and how results inform intake, diagnosis, and integration with other assessment data.</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2</a:t>
            </a:fld>
            <a:endParaRPr lang="en-US"/>
          </a:p>
        </p:txBody>
      </p:sp>
    </p:spTree>
    <p:extLst>
      <p:ext uri="{BB962C8B-B14F-4D97-AF65-F5344CB8AC3E}">
        <p14:creationId xmlns:p14="http://schemas.microsoft.com/office/powerpoint/2010/main" val="1004272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slides include the sources used for today’s presentation. Thank you. </a:t>
            </a:r>
          </a:p>
        </p:txBody>
      </p:sp>
      <p:sp>
        <p:nvSpPr>
          <p:cNvPr id="4" name="Slide Number Placeholder 3"/>
          <p:cNvSpPr>
            <a:spLocks noGrp="1"/>
          </p:cNvSpPr>
          <p:nvPr>
            <p:ph type="sldNum" sz="quarter" idx="5"/>
          </p:nvPr>
        </p:nvSpPr>
        <p:spPr/>
        <p:txBody>
          <a:bodyPr/>
          <a:lstStyle/>
          <a:p>
            <a:fld id="{F2DEC605-F655-0246-B2AB-F639AFB472C4}" type="slidenum">
              <a:rPr lang="en-US" smtClean="0"/>
              <a:t>20</a:t>
            </a:fld>
            <a:endParaRPr lang="en-US"/>
          </a:p>
        </p:txBody>
      </p:sp>
    </p:spTree>
    <p:extLst>
      <p:ext uri="{BB962C8B-B14F-4D97-AF65-F5344CB8AC3E}">
        <p14:creationId xmlns:p14="http://schemas.microsoft.com/office/powerpoint/2010/main" val="4029286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The MMPI-2-RF was developed as a refined version of the MMPI-2 to address concerns related to scale overlap and construct repetition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a:t>
            </a:r>
            <a:r>
              <a:rPr lang="en-US" sz="1800" dirty="0" err="1">
                <a:effectLst/>
                <a:latin typeface="Times New Roman" panose="02020603050405020304" pitchFamily="18" charset="0"/>
                <a:ea typeface="Times New Roman" panose="02020603050405020304" pitchFamily="18" charset="0"/>
              </a:rPr>
              <a:t>Sellbom</a:t>
            </a:r>
            <a:r>
              <a:rPr lang="en-US" sz="1800" dirty="0">
                <a:effectLst/>
                <a:latin typeface="Times New Roman" panose="02020603050405020304" pitchFamily="18" charset="0"/>
                <a:ea typeface="Times New Roman" panose="02020603050405020304" pitchFamily="18" charset="0"/>
              </a:rPr>
              <a:t>, 2019). Researchers restructured the scales to improve interpretability while maintaining their strong empirical foundation. The result is a more efficient assessment with improved discriminant validity. It is important for counselors to understand both the strengths and limitations of the instrument.</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3</a:t>
            </a:fld>
            <a:endParaRPr lang="en-US"/>
          </a:p>
        </p:txBody>
      </p:sp>
    </p:spTree>
    <p:extLst>
      <p:ext uri="{BB962C8B-B14F-4D97-AF65-F5344CB8AC3E}">
        <p14:creationId xmlns:p14="http://schemas.microsoft.com/office/powerpoint/2010/main" val="3194495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The MMPI-2-RF is a 338-item self-report inventory that requires respondents to answer true or false statements about their thoughts, feelings, and behaviors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It is normed on adult populations and is designed for use by trained mental health professionals. As it relies on self-report, results should always be interpreted cautiously and considered with contextual factors, especially when working with clients who may have limited insight or literacy challenges (Janssen et al., 2025).</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4</a:t>
            </a:fld>
            <a:endParaRPr lang="en-US"/>
          </a:p>
        </p:txBody>
      </p:sp>
    </p:spTree>
    <p:extLst>
      <p:ext uri="{BB962C8B-B14F-4D97-AF65-F5344CB8AC3E}">
        <p14:creationId xmlns:p14="http://schemas.microsoft.com/office/powerpoint/2010/main" val="3405126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Unlike personality tests focused on a single theoretical orientation, the MMPI-2-RF’s scales were developed through statistical analysis rather than theory alone (</a:t>
            </a:r>
            <a:r>
              <a:rPr lang="en-US" sz="1800" dirty="0" err="1">
                <a:effectLst/>
                <a:latin typeface="Times New Roman" panose="02020603050405020304" pitchFamily="18" charset="0"/>
                <a:ea typeface="Times New Roman" panose="02020603050405020304" pitchFamily="18" charset="0"/>
              </a:rPr>
              <a:t>Sellbom</a:t>
            </a:r>
            <a:r>
              <a:rPr lang="en-US" sz="1800" dirty="0">
                <a:effectLst/>
                <a:latin typeface="Times New Roman" panose="02020603050405020304" pitchFamily="18" charset="0"/>
                <a:ea typeface="Times New Roman" panose="02020603050405020304" pitchFamily="18" charset="0"/>
              </a:rPr>
              <a:t>, 2019). This approach emphasizes dimensional patterns of psychopathology rather than categorical diagnoses. As a result, the MMPI-2-RF provides refined information about symptom severity and personality traits, which can be especially useful for case conceptualization and treatment planning.</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5</a:t>
            </a:fld>
            <a:endParaRPr lang="en-US"/>
          </a:p>
        </p:txBody>
      </p:sp>
    </p:spTree>
    <p:extLst>
      <p:ext uri="{BB962C8B-B14F-4D97-AF65-F5344CB8AC3E}">
        <p14:creationId xmlns:p14="http://schemas.microsoft.com/office/powerpoint/2010/main" val="27168382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The MMPI-2-RF includes several major scale categories that work together to provide a comprehensive psychological picture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Validity scales assess response style and test-taking attitude (De Boer et al., 2022). Higher-order scales capture domains of psychological dysfunction, while restructured clinical scales focus on core symptom patterns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Understanding how these scale categories interact is important for accurate interpretation and ethical reporting of results.</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6</a:t>
            </a:fld>
            <a:endParaRPr lang="en-US"/>
          </a:p>
        </p:txBody>
      </p:sp>
    </p:spTree>
    <p:extLst>
      <p:ext uri="{BB962C8B-B14F-4D97-AF65-F5344CB8AC3E}">
        <p14:creationId xmlns:p14="http://schemas.microsoft.com/office/powerpoint/2010/main" val="3118665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Validity scales are an important component of the MMPI-2-RF, as they help determine whether the results are interpretable (De Boer et al., 2022). These scales assess inconsistent responding, exaggeration of symptoms, and defensiveness or minimization. Counselors should carefully review validity findings before interpreting the scales, as invalid profiles can lead to inaccurate conclusions and unethical decision-making.</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7</a:t>
            </a:fld>
            <a:endParaRPr lang="en-US"/>
          </a:p>
        </p:txBody>
      </p:sp>
    </p:spTree>
    <p:extLst>
      <p:ext uri="{BB962C8B-B14F-4D97-AF65-F5344CB8AC3E}">
        <p14:creationId xmlns:p14="http://schemas.microsoft.com/office/powerpoint/2010/main" val="472350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Higher-order scales provide an overview of a client’s psychological functioning (</a:t>
            </a:r>
            <a:r>
              <a:rPr lang="en-US" sz="1800" dirty="0" err="1">
                <a:effectLst/>
                <a:latin typeface="Times New Roman" panose="02020603050405020304" pitchFamily="18" charset="0"/>
                <a:ea typeface="Times New Roman" panose="02020603050405020304" pitchFamily="18" charset="0"/>
              </a:rPr>
              <a:t>Sellbom</a:t>
            </a:r>
            <a:r>
              <a:rPr lang="en-US" sz="1800" dirty="0">
                <a:effectLst/>
                <a:latin typeface="Times New Roman" panose="02020603050405020304" pitchFamily="18" charset="0"/>
                <a:ea typeface="Times New Roman" panose="02020603050405020304" pitchFamily="18" charset="0"/>
              </a:rPr>
              <a:t>, 2019). They explore major domains such as emotional distress, thought disturbance, and behavioral dysregulation. These scales are especially helpful during intake, as they allow counselors to quickly identify main areas of concern and determine where further assessment or intervention may be needed.</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8</a:t>
            </a:fld>
            <a:endParaRPr lang="en-US"/>
          </a:p>
        </p:txBody>
      </p:sp>
    </p:spTree>
    <p:extLst>
      <p:ext uri="{BB962C8B-B14F-4D97-AF65-F5344CB8AC3E}">
        <p14:creationId xmlns:p14="http://schemas.microsoft.com/office/powerpoint/2010/main" val="578700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The restructured clinical scales were designed to address limitations of earlier MMPI versions by reducing overlap across scales (</a:t>
            </a:r>
            <a:r>
              <a:rPr lang="en-US" sz="1800" dirty="0" err="1">
                <a:effectLst/>
                <a:latin typeface="Times New Roman" panose="02020603050405020304" pitchFamily="18" charset="0"/>
                <a:ea typeface="Times New Roman" panose="02020603050405020304" pitchFamily="18" charset="0"/>
              </a:rPr>
              <a:t>Sellbom</a:t>
            </a:r>
            <a:r>
              <a:rPr lang="en-US" sz="1800" dirty="0">
                <a:effectLst/>
                <a:latin typeface="Times New Roman" panose="02020603050405020304" pitchFamily="18" charset="0"/>
                <a:ea typeface="Times New Roman" panose="02020603050405020304" pitchFamily="18" charset="0"/>
              </a:rPr>
              <a:t>, 2019). Each scale measures a distinct core construct, such as demoralization or somatic complaints. This restructuring improves interpretability and helps counselors develop more accurate case conceptualizations without relying on overly broad or repetitive findings.</a:t>
            </a:r>
          </a:p>
          <a:p>
            <a:endParaRPr lang="en-US" dirty="0"/>
          </a:p>
        </p:txBody>
      </p:sp>
      <p:sp>
        <p:nvSpPr>
          <p:cNvPr id="4" name="Slide Number Placeholder 3"/>
          <p:cNvSpPr>
            <a:spLocks noGrp="1"/>
          </p:cNvSpPr>
          <p:nvPr>
            <p:ph type="sldNum" sz="quarter" idx="5"/>
          </p:nvPr>
        </p:nvSpPr>
        <p:spPr/>
        <p:txBody>
          <a:bodyPr/>
          <a:lstStyle/>
          <a:p>
            <a:fld id="{F2DEC605-F655-0246-B2AB-F639AFB472C4}" type="slidenum">
              <a:rPr lang="en-US" smtClean="0"/>
              <a:t>9</a:t>
            </a:fld>
            <a:endParaRPr lang="en-US"/>
          </a:p>
        </p:txBody>
      </p:sp>
    </p:spTree>
    <p:extLst>
      <p:ext uri="{BB962C8B-B14F-4D97-AF65-F5344CB8AC3E}">
        <p14:creationId xmlns:p14="http://schemas.microsoft.com/office/powerpoint/2010/main" val="3250337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1/19/26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1/19/26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1/19/26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1/19/26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1/19/26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1/19/26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1/19/26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1/19/26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1/19/26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1/19/26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1/19/26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1/19/26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3.sv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5.svg"/></Relationships>
</file>

<file path=ppt/slides/_rels/slide13.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7.svg"/></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8.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www.counseling.org/docs/default-source/default-document-library/ethics/2014-aca-code-of-ethics.pdf"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s://doi.org/10.1007/s12207-022-09467-9"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doi.org/10.1080/00223891.2019.1635488" TargetMode="External"/><Relationship Id="rId2" Type="http://schemas.openxmlformats.org/officeDocument/2006/relationships/hyperlink" Target="https://doi.org/10.1007/s10862-025-10232-w" TargetMode="External"/><Relationship Id="rId1" Type="http://schemas.openxmlformats.org/officeDocument/2006/relationships/slideLayout" Target="../slideLayouts/slideLayout2.xml"/><Relationship Id="rId4" Type="http://schemas.openxmlformats.org/officeDocument/2006/relationships/hyperlink" Target="https://doi.org/10.1146/annurev-clinpsy-050718-095701"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DD43E-5571-914C-BCF4-E1B2BF4DF1C1}"/>
              </a:ext>
            </a:extLst>
          </p:cNvPr>
          <p:cNvSpPr>
            <a:spLocks noGrp="1"/>
          </p:cNvSpPr>
          <p:nvPr>
            <p:ph type="ctrTitle"/>
          </p:nvPr>
        </p:nvSpPr>
        <p:spPr/>
        <p:txBody>
          <a:bodyPr/>
          <a:lstStyle/>
          <a:p>
            <a:r>
              <a:rPr lang="en-US" sz="4400" dirty="0">
                <a:latin typeface="Times New Roman" panose="02020603050405020304" pitchFamily="18" charset="0"/>
                <a:cs typeface="Times New Roman" panose="02020603050405020304" pitchFamily="18" charset="0"/>
              </a:rPr>
              <a:t>Minnesota multiphasic personality inventory-2-restructured form (mmpi-2-rf)</a:t>
            </a:r>
          </a:p>
        </p:txBody>
      </p:sp>
      <p:sp>
        <p:nvSpPr>
          <p:cNvPr id="3" name="Subtitle 2">
            <a:extLst>
              <a:ext uri="{FF2B5EF4-FFF2-40B4-BE49-F238E27FC236}">
                <a16:creationId xmlns:a16="http://schemas.microsoft.com/office/drawing/2014/main" id="{26C63967-CEB4-9D4D-A3C0-0930539D140D}"/>
              </a:ext>
            </a:extLst>
          </p:cNvPr>
          <p:cNvSpPr>
            <a:spLocks noGrp="1"/>
          </p:cNvSpPr>
          <p:nvPr>
            <p:ph type="subTitle" idx="1"/>
          </p:nvPr>
        </p:nvSpPr>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Kaylee Andersen</a:t>
            </a:r>
          </a:p>
          <a:p>
            <a:r>
              <a:rPr lang="en-US" dirty="0">
                <a:latin typeface="Times New Roman" panose="02020603050405020304" pitchFamily="18" charset="0"/>
                <a:cs typeface="Times New Roman" panose="02020603050405020304" pitchFamily="18" charset="0"/>
              </a:rPr>
              <a:t>CNL 644: Assessment of Mental and Emotional Health Status</a:t>
            </a:r>
          </a:p>
          <a:p>
            <a:r>
              <a:rPr lang="en-US" dirty="0">
                <a:latin typeface="Times New Roman" panose="02020603050405020304" pitchFamily="18" charset="0"/>
                <a:cs typeface="Times New Roman" panose="02020603050405020304" pitchFamily="18" charset="0"/>
              </a:rPr>
              <a:t>Dr. Nashat Ali</a:t>
            </a:r>
          </a:p>
          <a:p>
            <a:r>
              <a:rPr lang="en-US" dirty="0">
                <a:latin typeface="Times New Roman" panose="02020603050405020304" pitchFamily="18" charset="0"/>
                <a:cs typeface="Times New Roman" panose="02020603050405020304" pitchFamily="18" charset="0"/>
              </a:rPr>
              <a:t>January 28, 2025 </a:t>
            </a:r>
          </a:p>
          <a:p>
            <a:endParaRPr lang="en-US" dirty="0"/>
          </a:p>
        </p:txBody>
      </p:sp>
    </p:spTree>
    <p:extLst>
      <p:ext uri="{BB962C8B-B14F-4D97-AF65-F5344CB8AC3E}">
        <p14:creationId xmlns:p14="http://schemas.microsoft.com/office/powerpoint/2010/main" val="969094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A204626-2220-4678-A939-FD94EA7B53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9F5343-8A93-C44A-A577-5365199AE836}"/>
              </a:ext>
            </a:extLst>
          </p:cNvPr>
          <p:cNvSpPr>
            <a:spLocks noGrp="1"/>
          </p:cNvSpPr>
          <p:nvPr>
            <p:ph type="title"/>
          </p:nvPr>
        </p:nvSpPr>
        <p:spPr>
          <a:xfrm>
            <a:off x="784743" y="685800"/>
            <a:ext cx="5958837" cy="1485900"/>
          </a:xfrm>
        </p:spPr>
        <p:txBody>
          <a:bodyPr>
            <a:normAutofit/>
          </a:bodyPr>
          <a:lstStyle/>
          <a:p>
            <a:r>
              <a:rPr lang="en-US" dirty="0">
                <a:latin typeface="Times New Roman" panose="02020603050405020304" pitchFamily="18" charset="0"/>
                <a:cs typeface="Times New Roman" panose="02020603050405020304" pitchFamily="18" charset="0"/>
              </a:rPr>
              <a:t>Specific Problem Scales</a:t>
            </a:r>
            <a:endParaRPr lang="en-US">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4C78DBB-B659-C841-AE10-9C0215938991}"/>
              </a:ext>
            </a:extLst>
          </p:cNvPr>
          <p:cNvSpPr>
            <a:spLocks noGrp="1"/>
          </p:cNvSpPr>
          <p:nvPr>
            <p:ph idx="1"/>
          </p:nvPr>
        </p:nvSpPr>
        <p:spPr>
          <a:xfrm>
            <a:off x="784743" y="2286000"/>
            <a:ext cx="5958837" cy="3581400"/>
          </a:xfrm>
        </p:spPr>
        <p:txBody>
          <a:bodyPr>
            <a:normAutofit/>
          </a:bodyPr>
          <a:lstStyle/>
          <a:p>
            <a:r>
              <a:rPr lang="en-US" dirty="0">
                <a:latin typeface="Times New Roman" panose="02020603050405020304" pitchFamily="18" charset="0"/>
                <a:cs typeface="Times New Roman" panose="02020603050405020304" pitchFamily="18" charset="0"/>
              </a:rPr>
              <a:t>Somatic complaints (</a:t>
            </a:r>
            <a:r>
              <a:rPr lang="en-US" dirty="0" err="1">
                <a:latin typeface="Times New Roman" panose="02020603050405020304" pitchFamily="18" charset="0"/>
                <a:cs typeface="Times New Roman" panose="02020603050405020304" pitchFamily="18" charset="0"/>
              </a:rPr>
              <a:t>Sellbum</a:t>
            </a:r>
            <a:r>
              <a:rPr lang="en-US" dirty="0">
                <a:latin typeface="Times New Roman" panose="02020603050405020304" pitchFamily="18" charset="0"/>
                <a:cs typeface="Times New Roman" panose="02020603050405020304" pitchFamily="18" charset="0"/>
              </a:rPr>
              <a:t>, 2019)</a:t>
            </a:r>
          </a:p>
          <a:p>
            <a:r>
              <a:rPr lang="en-US" dirty="0">
                <a:latin typeface="Times New Roman" panose="02020603050405020304" pitchFamily="18" charset="0"/>
                <a:cs typeface="Times New Roman" panose="02020603050405020304" pitchFamily="18" charset="0"/>
              </a:rPr>
              <a:t>Anxiety and fear-related symptoms</a:t>
            </a:r>
          </a:p>
          <a:p>
            <a:r>
              <a:rPr lang="en-US" dirty="0">
                <a:latin typeface="Times New Roman" panose="02020603050405020304" pitchFamily="18" charset="0"/>
                <a:cs typeface="Times New Roman" panose="02020603050405020304" pitchFamily="18" charset="0"/>
              </a:rPr>
              <a:t>Depression and hopelessness</a:t>
            </a:r>
          </a:p>
          <a:p>
            <a:r>
              <a:rPr lang="en-US" dirty="0">
                <a:latin typeface="Times New Roman" panose="02020603050405020304" pitchFamily="18" charset="0"/>
                <a:cs typeface="Times New Roman" panose="02020603050405020304" pitchFamily="18" charset="0"/>
              </a:rPr>
              <a:t>Interpersonal sensitivity</a:t>
            </a:r>
          </a:p>
          <a:p>
            <a:r>
              <a:rPr lang="en-US" dirty="0">
                <a:latin typeface="Times New Roman" panose="02020603050405020304" pitchFamily="18" charset="0"/>
                <a:cs typeface="Times New Roman" panose="02020603050405020304" pitchFamily="18" charset="0"/>
              </a:rPr>
              <a:t>Behavioral control issues</a:t>
            </a:r>
          </a:p>
        </p:txBody>
      </p:sp>
      <p:sp>
        <p:nvSpPr>
          <p:cNvPr id="12" name="Rectangle 11">
            <a:extLst>
              <a:ext uri="{FF2B5EF4-FFF2-40B4-BE49-F238E27FC236}">
                <a16:creationId xmlns:a16="http://schemas.microsoft.com/office/drawing/2014/main" id="{EB97D8A6-1C5A-42B6-AE78-F3D0F9BDF0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Graphic 6" descr="Brain in head">
            <a:extLst>
              <a:ext uri="{FF2B5EF4-FFF2-40B4-BE49-F238E27FC236}">
                <a16:creationId xmlns:a16="http://schemas.microsoft.com/office/drawing/2014/main" id="{0887F68D-99E5-5193-108B-89C0307B79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52340" y="1778834"/>
            <a:ext cx="3299579" cy="3299579"/>
          </a:xfrm>
          <a:prstGeom prst="rect">
            <a:avLst/>
          </a:prstGeom>
        </p:spPr>
      </p:pic>
    </p:spTree>
    <p:extLst>
      <p:ext uri="{BB962C8B-B14F-4D97-AF65-F5344CB8AC3E}">
        <p14:creationId xmlns:p14="http://schemas.microsoft.com/office/powerpoint/2010/main" val="487576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A7577-F722-ED4D-991E-87A87EE04FE1}"/>
              </a:ext>
            </a:extLst>
          </p:cNvPr>
          <p:cNvSpPr>
            <a:spLocks noGrp="1"/>
          </p:cNvSpPr>
          <p:nvPr>
            <p:ph type="title"/>
          </p:nvPr>
        </p:nvSpPr>
        <p:spPr>
          <a:xfrm>
            <a:off x="1371600" y="685800"/>
            <a:ext cx="9601200" cy="1485900"/>
          </a:xfrm>
        </p:spPr>
        <p:txBody>
          <a:bodyPr>
            <a:normAutofit/>
          </a:bodyPr>
          <a:lstStyle/>
          <a:p>
            <a:pPr algn="ctr"/>
            <a:r>
              <a:rPr lang="en-US" dirty="0">
                <a:latin typeface="Times New Roman" panose="02020603050405020304" pitchFamily="18" charset="0"/>
                <a:cs typeface="Times New Roman" panose="02020603050405020304" pitchFamily="18" charset="0"/>
              </a:rPr>
              <a:t>What Does the MMPI-2-RF Measure?</a:t>
            </a:r>
          </a:p>
        </p:txBody>
      </p:sp>
      <p:graphicFrame>
        <p:nvGraphicFramePr>
          <p:cNvPr id="5" name="Content Placeholder 2">
            <a:extLst>
              <a:ext uri="{FF2B5EF4-FFF2-40B4-BE49-F238E27FC236}">
                <a16:creationId xmlns:a16="http://schemas.microsoft.com/office/drawing/2014/main" id="{33B3EEF5-58F6-B27E-D3F7-B0F3D1DAE7EC}"/>
              </a:ext>
            </a:extLst>
          </p:cNvPr>
          <p:cNvGraphicFramePr>
            <a:graphicFrameLocks noGrp="1"/>
          </p:cNvGraphicFramePr>
          <p:nvPr>
            <p:ph idx="1"/>
            <p:extLst>
              <p:ext uri="{D42A27DB-BD31-4B8C-83A1-F6EECF244321}">
                <p14:modId xmlns:p14="http://schemas.microsoft.com/office/powerpoint/2010/main" val="611101682"/>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89367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A204626-2220-4678-A939-FD94EA7B53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CE9166-4F72-EE43-9C4C-A3F396F69F86}"/>
              </a:ext>
            </a:extLst>
          </p:cNvPr>
          <p:cNvSpPr>
            <a:spLocks noGrp="1"/>
          </p:cNvSpPr>
          <p:nvPr>
            <p:ph type="title"/>
          </p:nvPr>
        </p:nvSpPr>
        <p:spPr>
          <a:xfrm>
            <a:off x="784743" y="685800"/>
            <a:ext cx="5958837" cy="1485900"/>
          </a:xfrm>
        </p:spPr>
        <p:txBody>
          <a:bodyPr>
            <a:normAutofit/>
          </a:bodyPr>
          <a:lstStyle/>
          <a:p>
            <a:pPr algn="ctr"/>
            <a:r>
              <a:rPr lang="en-US" dirty="0">
                <a:latin typeface="Times New Roman" panose="02020603050405020304" pitchFamily="18" charset="0"/>
                <a:cs typeface="Times New Roman" panose="02020603050405020304" pitchFamily="18" charset="0"/>
              </a:rPr>
              <a:t>Legal Requirements</a:t>
            </a:r>
          </a:p>
        </p:txBody>
      </p:sp>
      <p:sp>
        <p:nvSpPr>
          <p:cNvPr id="3" name="Content Placeholder 2">
            <a:extLst>
              <a:ext uri="{FF2B5EF4-FFF2-40B4-BE49-F238E27FC236}">
                <a16:creationId xmlns:a16="http://schemas.microsoft.com/office/drawing/2014/main" id="{C7531E1E-73C4-EA4C-9276-C40822AC222D}"/>
              </a:ext>
            </a:extLst>
          </p:cNvPr>
          <p:cNvSpPr>
            <a:spLocks noGrp="1"/>
          </p:cNvSpPr>
          <p:nvPr>
            <p:ph idx="1"/>
          </p:nvPr>
        </p:nvSpPr>
        <p:spPr>
          <a:xfrm>
            <a:off x="784743" y="2286000"/>
            <a:ext cx="5958837" cy="3581400"/>
          </a:xfrm>
        </p:spPr>
        <p:txBody>
          <a:bodyPr>
            <a:normAutofit/>
          </a:bodyPr>
          <a:lstStyle/>
          <a:p>
            <a:r>
              <a:rPr lang="en-US" dirty="0">
                <a:latin typeface="Times New Roman" panose="02020603050405020304" pitchFamily="18" charset="0"/>
                <a:cs typeface="Times New Roman" panose="02020603050405020304" pitchFamily="18" charset="0"/>
              </a:rPr>
              <a:t>Appropriate licensure and credentials (</a:t>
            </a:r>
            <a:r>
              <a:rPr lang="en-US" dirty="0" err="1">
                <a:latin typeface="Times New Roman" panose="02020603050405020304" pitchFamily="18" charset="0"/>
                <a:cs typeface="Times New Roman" panose="02020603050405020304" pitchFamily="18" charset="0"/>
              </a:rPr>
              <a:t>Groth-Marnat</a:t>
            </a:r>
            <a:r>
              <a:rPr lang="en-US" dirty="0">
                <a:latin typeface="Times New Roman" panose="02020603050405020304" pitchFamily="18" charset="0"/>
                <a:cs typeface="Times New Roman" panose="02020603050405020304" pitchFamily="18" charset="0"/>
              </a:rPr>
              <a:t> &amp; Wright, 2016)</a:t>
            </a:r>
          </a:p>
          <a:p>
            <a:r>
              <a:rPr lang="en-US" dirty="0">
                <a:latin typeface="Times New Roman" panose="02020603050405020304" pitchFamily="18" charset="0"/>
                <a:cs typeface="Times New Roman" panose="02020603050405020304" pitchFamily="18" charset="0"/>
              </a:rPr>
              <a:t>Formal training in psychological assessment</a:t>
            </a:r>
          </a:p>
          <a:p>
            <a:r>
              <a:rPr lang="en-US" dirty="0">
                <a:latin typeface="Times New Roman" panose="02020603050405020304" pitchFamily="18" charset="0"/>
                <a:cs typeface="Times New Roman" panose="02020603050405020304" pitchFamily="18" charset="0"/>
              </a:rPr>
              <a:t>Practice within scope of competence</a:t>
            </a:r>
          </a:p>
          <a:p>
            <a:r>
              <a:rPr lang="en-US" dirty="0">
                <a:latin typeface="Times New Roman" panose="02020603050405020304" pitchFamily="18" charset="0"/>
                <a:cs typeface="Times New Roman" panose="02020603050405020304" pitchFamily="18" charset="0"/>
              </a:rPr>
              <a:t>Compliance with state regulations</a:t>
            </a:r>
          </a:p>
          <a:p>
            <a:r>
              <a:rPr lang="en-US" dirty="0">
                <a:latin typeface="Times New Roman" panose="02020603050405020304" pitchFamily="18" charset="0"/>
                <a:cs typeface="Times New Roman" panose="02020603050405020304" pitchFamily="18" charset="0"/>
              </a:rPr>
              <a:t>Accurate documentation and record-keeping</a:t>
            </a:r>
          </a:p>
        </p:txBody>
      </p:sp>
      <p:sp>
        <p:nvSpPr>
          <p:cNvPr id="12" name="Rectangle 11">
            <a:extLst>
              <a:ext uri="{FF2B5EF4-FFF2-40B4-BE49-F238E27FC236}">
                <a16:creationId xmlns:a16="http://schemas.microsoft.com/office/drawing/2014/main" id="{EB97D8A6-1C5A-42B6-AE78-F3D0F9BDF0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Graphic 6" descr="Books">
            <a:extLst>
              <a:ext uri="{FF2B5EF4-FFF2-40B4-BE49-F238E27FC236}">
                <a16:creationId xmlns:a16="http://schemas.microsoft.com/office/drawing/2014/main" id="{E08C428A-D246-099D-A6EC-C6AEEAF7C7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52340" y="1778834"/>
            <a:ext cx="3299579" cy="3299579"/>
          </a:xfrm>
          <a:prstGeom prst="rect">
            <a:avLst/>
          </a:prstGeom>
        </p:spPr>
      </p:pic>
    </p:spTree>
    <p:extLst>
      <p:ext uri="{BB962C8B-B14F-4D97-AF65-F5344CB8AC3E}">
        <p14:creationId xmlns:p14="http://schemas.microsoft.com/office/powerpoint/2010/main" val="4066572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93D97C6-63EF-4CA6-B01D-25E2772DC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59E9309-83DC-0449-93AF-ABD72DC43EC4}"/>
              </a:ext>
            </a:extLst>
          </p:cNvPr>
          <p:cNvSpPr>
            <a:spLocks noGrp="1"/>
          </p:cNvSpPr>
          <p:nvPr>
            <p:ph type="title"/>
          </p:nvPr>
        </p:nvSpPr>
        <p:spPr>
          <a:xfrm>
            <a:off x="5100824" y="685800"/>
            <a:ext cx="6176776" cy="1485900"/>
          </a:xfrm>
        </p:spPr>
        <p:txBody>
          <a:bodyPr>
            <a:normAutofit/>
          </a:bodyPr>
          <a:lstStyle/>
          <a:p>
            <a:pPr algn="ctr"/>
            <a:r>
              <a:rPr lang="en-US" dirty="0">
                <a:latin typeface="Times New Roman" panose="02020603050405020304" pitchFamily="18" charset="0"/>
                <a:cs typeface="Times New Roman" panose="02020603050405020304" pitchFamily="18" charset="0"/>
              </a:rPr>
              <a:t>Ethical Requirements</a:t>
            </a:r>
          </a:p>
        </p:txBody>
      </p:sp>
      <p:pic>
        <p:nvPicPr>
          <p:cNvPr id="7" name="Graphic 6" descr="Scales of Justice">
            <a:extLst>
              <a:ext uri="{FF2B5EF4-FFF2-40B4-BE49-F238E27FC236}">
                <a16:creationId xmlns:a16="http://schemas.microsoft.com/office/drawing/2014/main" id="{E8F30131-75A5-12F9-1DED-F638794E4B6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4276" y="1881930"/>
            <a:ext cx="3093388" cy="3093388"/>
          </a:xfrm>
          <a:prstGeom prst="rect">
            <a:avLst/>
          </a:prstGeom>
        </p:spPr>
      </p:pic>
      <p:sp>
        <p:nvSpPr>
          <p:cNvPr id="12" name="Rectangle 11">
            <a:extLst>
              <a:ext uri="{FF2B5EF4-FFF2-40B4-BE49-F238E27FC236}">
                <a16:creationId xmlns:a16="http://schemas.microsoft.com/office/drawing/2014/main" id="{5DA4A40B-EDCE-42FC-B189-AEFB4F82E8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354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DDD8CB04-5AD8-854A-B7B1-3193686FC58A}"/>
              </a:ext>
            </a:extLst>
          </p:cNvPr>
          <p:cNvSpPr>
            <a:spLocks noGrp="1"/>
          </p:cNvSpPr>
          <p:nvPr>
            <p:ph idx="1"/>
          </p:nvPr>
        </p:nvSpPr>
        <p:spPr>
          <a:xfrm>
            <a:off x="5100824" y="2286000"/>
            <a:ext cx="6176776" cy="3581400"/>
          </a:xfrm>
        </p:spPr>
        <p:txBody>
          <a:bodyPr>
            <a:normAutofit/>
          </a:bodyPr>
          <a:lstStyle/>
          <a:p>
            <a:r>
              <a:rPr lang="en-US" dirty="0">
                <a:latin typeface="Times New Roman" panose="02020603050405020304" pitchFamily="18" charset="0"/>
                <a:cs typeface="Times New Roman" panose="02020603050405020304" pitchFamily="18" charset="0"/>
              </a:rPr>
              <a:t>Informed consent prior to administration (American Counseling Association [ACA], 2014, Section A.2.a)</a:t>
            </a:r>
          </a:p>
          <a:p>
            <a:r>
              <a:rPr lang="en-US" dirty="0">
                <a:latin typeface="Times New Roman" panose="02020603050405020304" pitchFamily="18" charset="0"/>
                <a:cs typeface="Times New Roman" panose="02020603050405020304" pitchFamily="18" charset="0"/>
              </a:rPr>
              <a:t>Clear explanation of assessment purpose</a:t>
            </a:r>
          </a:p>
          <a:p>
            <a:r>
              <a:rPr lang="en-US" dirty="0">
                <a:latin typeface="Times New Roman" panose="02020603050405020304" pitchFamily="18" charset="0"/>
                <a:cs typeface="Times New Roman" panose="02020603050405020304" pitchFamily="18" charset="0"/>
              </a:rPr>
              <a:t>Confidentiality (Section E.2.b; Section B.6.c)</a:t>
            </a:r>
          </a:p>
          <a:p>
            <a:r>
              <a:rPr lang="en-US" dirty="0">
                <a:latin typeface="Times New Roman" panose="02020603050405020304" pitchFamily="18" charset="0"/>
                <a:cs typeface="Times New Roman" panose="02020603050405020304" pitchFamily="18" charset="0"/>
              </a:rPr>
              <a:t>Competent interpretation of results (Section A.4.b)</a:t>
            </a:r>
          </a:p>
          <a:p>
            <a:r>
              <a:rPr lang="en-US" dirty="0">
                <a:latin typeface="Times New Roman" panose="02020603050405020304" pitchFamily="18" charset="0"/>
                <a:cs typeface="Times New Roman" panose="02020603050405020304" pitchFamily="18" charset="0"/>
              </a:rPr>
              <a:t>Avoidance of harm or misrepresentation  (Section E)</a:t>
            </a:r>
          </a:p>
        </p:txBody>
      </p:sp>
    </p:spTree>
    <p:extLst>
      <p:ext uri="{BB962C8B-B14F-4D97-AF65-F5344CB8AC3E}">
        <p14:creationId xmlns:p14="http://schemas.microsoft.com/office/powerpoint/2010/main" val="1660746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BC9609-A8AF-411F-A9E0-C3B93C8945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A90A11-31B4-834D-B9A7-D80A18CA60CC}"/>
              </a:ext>
            </a:extLst>
          </p:cNvPr>
          <p:cNvSpPr>
            <a:spLocks noGrp="1"/>
          </p:cNvSpPr>
          <p:nvPr>
            <p:ph type="title"/>
          </p:nvPr>
        </p:nvSpPr>
        <p:spPr>
          <a:xfrm>
            <a:off x="640080" y="639704"/>
            <a:ext cx="3299579" cy="5577840"/>
          </a:xfrm>
        </p:spPr>
        <p:txBody>
          <a:bodyPr anchor="ctr">
            <a:normAutofit/>
          </a:bodyPr>
          <a:lstStyle/>
          <a:p>
            <a:pPr algn="ctr"/>
            <a:r>
              <a:rPr lang="en-US" sz="3700">
                <a:latin typeface="Times New Roman" panose="02020603050405020304" pitchFamily="18" charset="0"/>
                <a:cs typeface="Times New Roman" panose="02020603050405020304" pitchFamily="18" charset="0"/>
              </a:rPr>
              <a:t>Cultural and Clinical Considerations</a:t>
            </a:r>
          </a:p>
        </p:txBody>
      </p:sp>
      <p:graphicFrame>
        <p:nvGraphicFramePr>
          <p:cNvPr id="5" name="Content Placeholder 2">
            <a:extLst>
              <a:ext uri="{FF2B5EF4-FFF2-40B4-BE49-F238E27FC236}">
                <a16:creationId xmlns:a16="http://schemas.microsoft.com/office/drawing/2014/main" id="{23C921AF-2CF8-8428-C821-FA7CA0A27232}"/>
              </a:ext>
            </a:extLst>
          </p:cNvPr>
          <p:cNvGraphicFramePr>
            <a:graphicFrameLocks noGrp="1"/>
          </p:cNvGraphicFramePr>
          <p:nvPr>
            <p:ph idx="1"/>
            <p:extLst>
              <p:ext uri="{D42A27DB-BD31-4B8C-83A1-F6EECF244321}">
                <p14:modId xmlns:p14="http://schemas.microsoft.com/office/powerpoint/2010/main" val="1250632754"/>
              </p:ext>
            </p:extLst>
          </p:nvPr>
        </p:nvGraphicFramePr>
        <p:xfrm>
          <a:off x="4901472" y="639705"/>
          <a:ext cx="6506304" cy="55778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33565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1665A6-74DB-4F44-A6EF-F01205E87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8842FD-E3CD-264E-A479-A96BE8E6B488}"/>
              </a:ext>
            </a:extLst>
          </p:cNvPr>
          <p:cNvSpPr>
            <a:spLocks noGrp="1"/>
          </p:cNvSpPr>
          <p:nvPr>
            <p:ph type="title"/>
          </p:nvPr>
        </p:nvSpPr>
        <p:spPr>
          <a:xfrm>
            <a:off x="643467" y="685800"/>
            <a:ext cx="10905066" cy="1485900"/>
          </a:xfrm>
          <a:noFill/>
        </p:spPr>
        <p:txBody>
          <a:bodyPr>
            <a:normAutofit/>
          </a:bodyPr>
          <a:lstStyle/>
          <a:p>
            <a:pPr algn="ctr"/>
            <a:r>
              <a:rPr lang="en-US" dirty="0">
                <a:latin typeface="Times New Roman" panose="02020603050405020304" pitchFamily="18" charset="0"/>
                <a:cs typeface="Times New Roman" panose="02020603050405020304" pitchFamily="18" charset="0"/>
              </a:rPr>
              <a:t>Role in Intake Assessment</a:t>
            </a:r>
          </a:p>
        </p:txBody>
      </p:sp>
      <p:graphicFrame>
        <p:nvGraphicFramePr>
          <p:cNvPr id="5" name="Content Placeholder 2">
            <a:extLst>
              <a:ext uri="{FF2B5EF4-FFF2-40B4-BE49-F238E27FC236}">
                <a16:creationId xmlns:a16="http://schemas.microsoft.com/office/drawing/2014/main" id="{1D32BEE6-8096-8333-19F1-08D9A127283C}"/>
              </a:ext>
            </a:extLst>
          </p:cNvPr>
          <p:cNvGraphicFramePr>
            <a:graphicFrameLocks noGrp="1"/>
          </p:cNvGraphicFramePr>
          <p:nvPr>
            <p:ph idx="1"/>
            <p:extLst>
              <p:ext uri="{D42A27DB-BD31-4B8C-83A1-F6EECF244321}">
                <p14:modId xmlns:p14="http://schemas.microsoft.com/office/powerpoint/2010/main" val="607804615"/>
              </p:ext>
            </p:extLst>
          </p:nvPr>
        </p:nvGraphicFramePr>
        <p:xfrm>
          <a:off x="1122972" y="2286000"/>
          <a:ext cx="9946056"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48192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1AEC434-46CE-7F43-B032-A9D9FE5A86D6}"/>
              </a:ext>
            </a:extLst>
          </p:cNvPr>
          <p:cNvSpPr>
            <a:spLocks noGrp="1"/>
          </p:cNvSpPr>
          <p:nvPr>
            <p:ph type="title"/>
          </p:nvPr>
        </p:nvSpPr>
        <p:spPr>
          <a:xfrm>
            <a:off x="640081" y="791570"/>
            <a:ext cx="4018839" cy="5262390"/>
          </a:xfrm>
        </p:spPr>
        <p:txBody>
          <a:bodyPr anchor="ctr">
            <a:normAutofit/>
          </a:bodyPr>
          <a:lstStyle/>
          <a:p>
            <a:pPr algn="r"/>
            <a:r>
              <a:rPr lang="en-US" sz="5400">
                <a:solidFill>
                  <a:schemeClr val="bg2"/>
                </a:solidFill>
                <a:latin typeface="Times New Roman" panose="02020603050405020304" pitchFamily="18" charset="0"/>
                <a:cs typeface="Times New Roman" panose="02020603050405020304" pitchFamily="18" charset="0"/>
              </a:rPr>
              <a:t>Role in Treatment Planning</a:t>
            </a:r>
          </a:p>
        </p:txBody>
      </p:sp>
      <p:sp>
        <p:nvSpPr>
          <p:cNvPr id="10" name="Rectangle 9">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B697F277-F96A-2D4A-ADA1-AA6F1EE36B9C}"/>
              </a:ext>
            </a:extLst>
          </p:cNvPr>
          <p:cNvSpPr>
            <a:spLocks noGrp="1"/>
          </p:cNvSpPr>
          <p:nvPr>
            <p:ph idx="1"/>
          </p:nvPr>
        </p:nvSpPr>
        <p:spPr>
          <a:xfrm>
            <a:off x="6176720" y="791570"/>
            <a:ext cx="4892308" cy="5262390"/>
          </a:xfrm>
        </p:spPr>
        <p:txBody>
          <a:bodyPr anchor="ctr">
            <a:normAutofit/>
          </a:bodyPr>
          <a:lstStyle/>
          <a:p>
            <a:r>
              <a:rPr lang="en-US" sz="1800" dirty="0">
                <a:latin typeface="Times New Roman" panose="02020603050405020304" pitchFamily="18" charset="0"/>
                <a:cs typeface="Times New Roman" panose="02020603050405020304" pitchFamily="18" charset="0"/>
              </a:rPr>
              <a:t>Helps establish individualized treatment goals (</a:t>
            </a:r>
            <a:r>
              <a:rPr lang="en-US" sz="1800" dirty="0" err="1">
                <a:latin typeface="Times New Roman" panose="02020603050405020304" pitchFamily="18" charset="0"/>
                <a:cs typeface="Times New Roman" panose="02020603050405020304" pitchFamily="18" charset="0"/>
              </a:rPr>
              <a:t>Sellbom</a:t>
            </a:r>
            <a:r>
              <a:rPr lang="en-US" sz="1800" dirty="0">
                <a:latin typeface="Times New Roman" panose="02020603050405020304" pitchFamily="18" charset="0"/>
                <a:cs typeface="Times New Roman" panose="02020603050405020304" pitchFamily="18" charset="0"/>
              </a:rPr>
              <a:t>, 2019)</a:t>
            </a:r>
          </a:p>
          <a:p>
            <a:r>
              <a:rPr lang="en-US" sz="1800" dirty="0">
                <a:latin typeface="Times New Roman" panose="02020603050405020304" pitchFamily="18" charset="0"/>
                <a:cs typeface="Times New Roman" panose="02020603050405020304" pitchFamily="18" charset="0"/>
              </a:rPr>
              <a:t>Identifies strengths and vulnerabilities </a:t>
            </a:r>
          </a:p>
          <a:p>
            <a:r>
              <a:rPr lang="en-US" sz="1800" dirty="0">
                <a:latin typeface="Times New Roman" panose="02020603050405020304" pitchFamily="18" charset="0"/>
                <a:cs typeface="Times New Roman" panose="02020603050405020304" pitchFamily="18" charset="0"/>
              </a:rPr>
              <a:t>Anticipates treatment barriers (Patel &amp; Suhr, 2019)</a:t>
            </a:r>
          </a:p>
          <a:p>
            <a:r>
              <a:rPr lang="en-US" sz="1800" dirty="0">
                <a:latin typeface="Times New Roman" panose="02020603050405020304" pitchFamily="18" charset="0"/>
                <a:cs typeface="Times New Roman" panose="02020603050405020304" pitchFamily="18" charset="0"/>
              </a:rPr>
              <a:t>Supports modality selection</a:t>
            </a:r>
          </a:p>
          <a:p>
            <a:r>
              <a:rPr lang="en-US" sz="1800" dirty="0">
                <a:latin typeface="Times New Roman" panose="02020603050405020304" pitchFamily="18" charset="0"/>
                <a:cs typeface="Times New Roman" panose="02020603050405020304" pitchFamily="18" charset="0"/>
              </a:rPr>
              <a:t>Helps in monitoring treatment needs (</a:t>
            </a:r>
            <a:r>
              <a:rPr lang="en-US" sz="1800" dirty="0" err="1">
                <a:latin typeface="Times New Roman" panose="02020603050405020304" pitchFamily="18" charset="0"/>
                <a:cs typeface="Times New Roman" panose="02020603050405020304" pitchFamily="18" charset="0"/>
              </a:rPr>
              <a:t>Groth-Marnat</a:t>
            </a:r>
            <a:r>
              <a:rPr lang="en-US" sz="1800" dirty="0">
                <a:latin typeface="Times New Roman" panose="02020603050405020304" pitchFamily="18" charset="0"/>
                <a:cs typeface="Times New Roman" panose="02020603050405020304" pitchFamily="18" charset="0"/>
              </a:rPr>
              <a:t> &amp; Wright, 2016)</a:t>
            </a:r>
          </a:p>
        </p:txBody>
      </p:sp>
    </p:spTree>
    <p:extLst>
      <p:ext uri="{BB962C8B-B14F-4D97-AF65-F5344CB8AC3E}">
        <p14:creationId xmlns:p14="http://schemas.microsoft.com/office/powerpoint/2010/main" val="3796788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3B91B61-BFCA-4647-957E-A8269BE46F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58215E-F945-544E-B4D6-8A8A64D45C22}"/>
              </a:ext>
            </a:extLst>
          </p:cNvPr>
          <p:cNvSpPr>
            <a:spLocks noGrp="1"/>
          </p:cNvSpPr>
          <p:nvPr>
            <p:ph type="title"/>
          </p:nvPr>
        </p:nvSpPr>
        <p:spPr>
          <a:xfrm>
            <a:off x="5100824" y="685800"/>
            <a:ext cx="6176776" cy="1485900"/>
          </a:xfrm>
        </p:spPr>
        <p:txBody>
          <a:bodyPr>
            <a:normAutofit/>
          </a:bodyPr>
          <a:lstStyle/>
          <a:p>
            <a:pPr algn="ctr"/>
            <a:r>
              <a:rPr lang="en-US" dirty="0">
                <a:latin typeface="Times New Roman" panose="02020603050405020304" pitchFamily="18" charset="0"/>
                <a:cs typeface="Times New Roman" panose="02020603050405020304" pitchFamily="18" charset="0"/>
              </a:rPr>
              <a:t>Treatment Strategies Based on Results</a:t>
            </a:r>
          </a:p>
        </p:txBody>
      </p:sp>
      <p:pic>
        <p:nvPicPr>
          <p:cNvPr id="5" name="Picture 4" descr="A close-up of a puzzle&#10;&#10;Description automatically generated">
            <a:extLst>
              <a:ext uri="{FF2B5EF4-FFF2-40B4-BE49-F238E27FC236}">
                <a16:creationId xmlns:a16="http://schemas.microsoft.com/office/drawing/2014/main" id="{CC5CC3D7-F0A4-4637-2CC0-5420E92D5EF8}"/>
              </a:ext>
            </a:extLst>
          </p:cNvPr>
          <p:cNvPicPr>
            <a:picLocks noChangeAspect="1"/>
          </p:cNvPicPr>
          <p:nvPr/>
        </p:nvPicPr>
        <p:blipFill>
          <a:blip r:embed="rId3"/>
          <a:srcRect l="29763" r="27828"/>
          <a:stretch>
            <a:fillRect/>
          </a:stretch>
        </p:blipFill>
        <p:spPr>
          <a:xfrm>
            <a:off x="-1" y="10"/>
            <a:ext cx="4373546" cy="6857990"/>
          </a:xfrm>
          <a:prstGeom prst="rect">
            <a:avLst/>
          </a:prstGeom>
        </p:spPr>
      </p:pic>
      <p:sp>
        <p:nvSpPr>
          <p:cNvPr id="11" name="Rectangle 10">
            <a:extLst>
              <a:ext uri="{FF2B5EF4-FFF2-40B4-BE49-F238E27FC236}">
                <a16:creationId xmlns:a16="http://schemas.microsoft.com/office/drawing/2014/main" id="{92D1D7C6-1C89-420C-8D35-483654167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354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CCB83210-EE97-7B40-971D-A3C14F00F69D}"/>
              </a:ext>
            </a:extLst>
          </p:cNvPr>
          <p:cNvSpPr>
            <a:spLocks noGrp="1"/>
          </p:cNvSpPr>
          <p:nvPr>
            <p:ph idx="1"/>
          </p:nvPr>
        </p:nvSpPr>
        <p:spPr>
          <a:xfrm>
            <a:off x="5100824" y="2286000"/>
            <a:ext cx="6176776" cy="3581400"/>
          </a:xfrm>
        </p:spPr>
        <p:txBody>
          <a:bodyPr>
            <a:normAutofit/>
          </a:bodyPr>
          <a:lstStyle/>
          <a:p>
            <a:r>
              <a:rPr lang="en-US" dirty="0">
                <a:latin typeface="Times New Roman" panose="02020603050405020304" pitchFamily="18" charset="0"/>
                <a:cs typeface="Times New Roman" panose="02020603050405020304" pitchFamily="18" charset="0"/>
              </a:rPr>
              <a:t>Cognitive behavioral interventions for mood and anxiety (</a:t>
            </a:r>
            <a:r>
              <a:rPr lang="en-US" dirty="0" err="1">
                <a:latin typeface="Times New Roman" panose="02020603050405020304" pitchFamily="18" charset="0"/>
                <a:cs typeface="Times New Roman" panose="02020603050405020304" pitchFamily="18" charset="0"/>
              </a:rPr>
              <a:t>Groth-Marnat</a:t>
            </a:r>
            <a:r>
              <a:rPr lang="en-US" dirty="0">
                <a:latin typeface="Times New Roman" panose="02020603050405020304" pitchFamily="18" charset="0"/>
                <a:cs typeface="Times New Roman" panose="02020603050405020304" pitchFamily="18" charset="0"/>
              </a:rPr>
              <a:t> &amp; Wright, 2016)</a:t>
            </a:r>
          </a:p>
          <a:p>
            <a:r>
              <a:rPr lang="en-US" dirty="0">
                <a:latin typeface="Times New Roman" panose="02020603050405020304" pitchFamily="18" charset="0"/>
                <a:cs typeface="Times New Roman" panose="02020603050405020304" pitchFamily="18" charset="0"/>
              </a:rPr>
              <a:t>Emotion regulation and coping skills training</a:t>
            </a:r>
          </a:p>
          <a:p>
            <a:r>
              <a:rPr lang="en-US" dirty="0">
                <a:latin typeface="Times New Roman" panose="02020603050405020304" pitchFamily="18" charset="0"/>
                <a:cs typeface="Times New Roman" panose="02020603050405020304" pitchFamily="18" charset="0"/>
              </a:rPr>
              <a:t>Schema therapy</a:t>
            </a:r>
          </a:p>
          <a:p>
            <a:r>
              <a:rPr lang="en-US" dirty="0">
                <a:latin typeface="Times New Roman" panose="02020603050405020304" pitchFamily="18" charset="0"/>
                <a:cs typeface="Times New Roman" panose="02020603050405020304" pitchFamily="18" charset="0"/>
              </a:rPr>
              <a:t>Interpersonal or relational approaches</a:t>
            </a:r>
          </a:p>
          <a:p>
            <a:r>
              <a:rPr lang="en-US" dirty="0">
                <a:latin typeface="Times New Roman" panose="02020603050405020304" pitchFamily="18" charset="0"/>
                <a:cs typeface="Times New Roman" panose="02020603050405020304" pitchFamily="18" charset="0"/>
              </a:rPr>
              <a:t>Psychoeducation </a:t>
            </a:r>
          </a:p>
          <a:p>
            <a:r>
              <a:rPr lang="en-US" dirty="0">
                <a:latin typeface="Times New Roman" panose="02020603050405020304" pitchFamily="18" charset="0"/>
                <a:cs typeface="Times New Roman" panose="02020603050405020304" pitchFamily="18" charset="0"/>
              </a:rPr>
              <a:t>Therapeutic alliance (Patel &amp; Suhr, 2019)</a:t>
            </a:r>
          </a:p>
        </p:txBody>
      </p:sp>
    </p:spTree>
    <p:extLst>
      <p:ext uri="{BB962C8B-B14F-4D97-AF65-F5344CB8AC3E}">
        <p14:creationId xmlns:p14="http://schemas.microsoft.com/office/powerpoint/2010/main" val="275603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32439-57F5-0848-A9A5-23F0CB6B3ED1}"/>
              </a:ext>
            </a:extLst>
          </p:cNvPr>
          <p:cNvSpPr>
            <a:spLocks noGrp="1"/>
          </p:cNvSpPr>
          <p:nvPr>
            <p:ph type="title"/>
          </p:nvPr>
        </p:nvSpPr>
        <p:spPr>
          <a:xfrm>
            <a:off x="1371600" y="685800"/>
            <a:ext cx="9601200" cy="1485900"/>
          </a:xfrm>
        </p:spPr>
        <p:txBody>
          <a:bodyPr>
            <a:normAutofit/>
          </a:bodyPr>
          <a:lstStyle/>
          <a:p>
            <a:r>
              <a:rPr lang="en-US" dirty="0">
                <a:latin typeface="Times New Roman" panose="02020603050405020304" pitchFamily="18" charset="0"/>
                <a:cs typeface="Times New Roman" panose="02020603050405020304" pitchFamily="18" charset="0"/>
              </a:rPr>
              <a:t>Limitations of the MMPI-2-RF</a:t>
            </a:r>
            <a:endParaRPr lang="en-US">
              <a:latin typeface="Times New Roman" panose="02020603050405020304" pitchFamily="18" charset="0"/>
              <a:cs typeface="Times New Roman" panose="02020603050405020304" pitchFamily="18" charset="0"/>
            </a:endParaRPr>
          </a:p>
        </p:txBody>
      </p:sp>
      <p:graphicFrame>
        <p:nvGraphicFramePr>
          <p:cNvPr id="5" name="Content Placeholder 2">
            <a:extLst>
              <a:ext uri="{FF2B5EF4-FFF2-40B4-BE49-F238E27FC236}">
                <a16:creationId xmlns:a16="http://schemas.microsoft.com/office/drawing/2014/main" id="{743D7F1D-8695-EF57-4C8B-0B5BBEE69434}"/>
              </a:ext>
            </a:extLst>
          </p:cNvPr>
          <p:cNvGraphicFramePr>
            <a:graphicFrameLocks noGrp="1"/>
          </p:cNvGraphicFramePr>
          <p:nvPr>
            <p:ph idx="1"/>
            <p:extLst>
              <p:ext uri="{D42A27DB-BD31-4B8C-83A1-F6EECF244321}">
                <p14:modId xmlns:p14="http://schemas.microsoft.com/office/powerpoint/2010/main" val="1155054425"/>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46664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1665A6-74DB-4F44-A6EF-F01205E87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EFE559-515F-EC49-8625-DEEBE33CB14B}"/>
              </a:ext>
            </a:extLst>
          </p:cNvPr>
          <p:cNvSpPr>
            <a:spLocks noGrp="1"/>
          </p:cNvSpPr>
          <p:nvPr>
            <p:ph type="title"/>
          </p:nvPr>
        </p:nvSpPr>
        <p:spPr>
          <a:xfrm>
            <a:off x="643467" y="685800"/>
            <a:ext cx="10905066" cy="1485900"/>
          </a:xfrm>
          <a:noFill/>
        </p:spPr>
        <p:txBody>
          <a:bodyPr>
            <a:normAutofit/>
          </a:bodyPr>
          <a:lstStyle/>
          <a:p>
            <a:pPr algn="ctr"/>
            <a:r>
              <a:rPr lang="en-US">
                <a:latin typeface="Times New Roman" panose="02020603050405020304" pitchFamily="18" charset="0"/>
                <a:cs typeface="Times New Roman" panose="02020603050405020304" pitchFamily="18" charset="0"/>
              </a:rPr>
              <a:t>Conclusion</a:t>
            </a:r>
            <a:endParaRPr lang="en-US" dirty="0">
              <a:latin typeface="Times New Roman" panose="02020603050405020304" pitchFamily="18" charset="0"/>
              <a:cs typeface="Times New Roman" panose="02020603050405020304" pitchFamily="18" charset="0"/>
            </a:endParaRPr>
          </a:p>
        </p:txBody>
      </p:sp>
      <p:graphicFrame>
        <p:nvGraphicFramePr>
          <p:cNvPr id="5" name="Content Placeholder 2">
            <a:extLst>
              <a:ext uri="{FF2B5EF4-FFF2-40B4-BE49-F238E27FC236}">
                <a16:creationId xmlns:a16="http://schemas.microsoft.com/office/drawing/2014/main" id="{B08708F0-3004-4214-2CBC-1B7BBA2431DD}"/>
              </a:ext>
            </a:extLst>
          </p:cNvPr>
          <p:cNvGraphicFramePr>
            <a:graphicFrameLocks noGrp="1"/>
          </p:cNvGraphicFramePr>
          <p:nvPr>
            <p:ph idx="1"/>
            <p:extLst>
              <p:ext uri="{D42A27DB-BD31-4B8C-83A1-F6EECF244321}">
                <p14:modId xmlns:p14="http://schemas.microsoft.com/office/powerpoint/2010/main" val="1103136941"/>
              </p:ext>
            </p:extLst>
          </p:nvPr>
        </p:nvGraphicFramePr>
        <p:xfrm>
          <a:off x="1122972" y="2286000"/>
          <a:ext cx="9946056"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92299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903B0-42D3-DE44-811A-BD75126D0E4F}"/>
              </a:ext>
            </a:extLst>
          </p:cNvPr>
          <p:cNvSpPr>
            <a:spLocks noGrp="1"/>
          </p:cNvSpPr>
          <p:nvPr>
            <p:ph type="title"/>
          </p:nvPr>
        </p:nvSpPr>
        <p:spPr>
          <a:xfrm>
            <a:off x="1371600" y="685800"/>
            <a:ext cx="9601200" cy="1485900"/>
          </a:xfrm>
        </p:spPr>
        <p:txBody>
          <a:bodyPr>
            <a:normAutofit/>
          </a:bodyPr>
          <a:lstStyle/>
          <a:p>
            <a:pPr algn="ctr"/>
            <a:r>
              <a:rPr lang="en-US" dirty="0">
                <a:latin typeface="Times New Roman" panose="02020603050405020304" pitchFamily="18" charset="0"/>
                <a:cs typeface="Times New Roman" panose="02020603050405020304" pitchFamily="18" charset="0"/>
              </a:rPr>
              <a:t>Introduction</a:t>
            </a:r>
          </a:p>
        </p:txBody>
      </p:sp>
      <p:graphicFrame>
        <p:nvGraphicFramePr>
          <p:cNvPr id="5" name="Content Placeholder 2">
            <a:extLst>
              <a:ext uri="{FF2B5EF4-FFF2-40B4-BE49-F238E27FC236}">
                <a16:creationId xmlns:a16="http://schemas.microsoft.com/office/drawing/2014/main" id="{45CB90F5-1E98-B138-7E31-ECB763B09D86}"/>
              </a:ext>
            </a:extLst>
          </p:cNvPr>
          <p:cNvGraphicFramePr>
            <a:graphicFrameLocks noGrp="1"/>
          </p:cNvGraphicFramePr>
          <p:nvPr>
            <p:ph idx="1"/>
            <p:extLst>
              <p:ext uri="{D42A27DB-BD31-4B8C-83A1-F6EECF244321}">
                <p14:modId xmlns:p14="http://schemas.microsoft.com/office/powerpoint/2010/main" val="1603609860"/>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2833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38198-AB73-024C-AA97-A9736337C76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2A062743-11A7-784C-AE74-B058D25C48D9}"/>
              </a:ext>
            </a:extLst>
          </p:cNvPr>
          <p:cNvSpPr>
            <a:spLocks noGrp="1"/>
          </p:cNvSpPr>
          <p:nvPr>
            <p:ph idx="1"/>
          </p:nvPr>
        </p:nvSpPr>
        <p:spPr/>
        <p:txBody>
          <a:bodyPr>
            <a:noAutofit/>
          </a:bodyPr>
          <a:lstStyle/>
          <a:p>
            <a:pPr marL="360045" marR="0" indent="-360045">
              <a:lnSpc>
                <a:spcPct val="200000"/>
              </a:lnSpc>
              <a:spcBef>
                <a:spcPts val="0"/>
              </a:spcBef>
              <a:spcAft>
                <a:spcPts val="0"/>
              </a:spcAft>
            </a:pPr>
            <a:r>
              <a:rPr lang="en-US" sz="1400" dirty="0">
                <a:effectLst/>
                <a:latin typeface="Times New Roman" panose="02020603050405020304" pitchFamily="18" charset="0"/>
                <a:ea typeface="Times New Roman" panose="02020603050405020304" pitchFamily="18" charset="0"/>
              </a:rPr>
              <a:t>American Counseling Association. (2014). </a:t>
            </a:r>
            <a:r>
              <a:rPr lang="en-US" sz="1400" i="1" dirty="0">
                <a:effectLst/>
                <a:latin typeface="Times New Roman" panose="02020603050405020304" pitchFamily="18" charset="0"/>
                <a:ea typeface="Times New Roman" panose="02020603050405020304" pitchFamily="18" charset="0"/>
              </a:rPr>
              <a:t>ACA code of ethics.</a:t>
            </a:r>
            <a:r>
              <a:rPr lang="en-US" sz="1400" dirty="0">
                <a:effectLst/>
                <a:latin typeface="Times New Roman" panose="02020603050405020304" pitchFamily="18" charset="0"/>
                <a:ea typeface="Times New Roman" panose="02020603050405020304" pitchFamily="18" charset="0"/>
              </a:rPr>
              <a:t> </a:t>
            </a:r>
            <a:r>
              <a:rPr lang="en-US" sz="1400" u="sng" dirty="0">
                <a:solidFill>
                  <a:srgbClr val="0563C1"/>
                </a:solidFill>
                <a:effectLst/>
                <a:latin typeface="Times New Roman" panose="02020603050405020304" pitchFamily="18" charset="0"/>
                <a:ea typeface="Times New Roman" panose="02020603050405020304" pitchFamily="18" charset="0"/>
                <a:hlinkClick r:id="rId3"/>
              </a:rPr>
              <a:t>https://www.counseling.org/docs/default-source/default-document</a:t>
            </a:r>
            <a:endParaRPr lang="en-US" sz="1400" dirty="0">
              <a:effectLst/>
              <a:latin typeface="Times New Roman" panose="02020603050405020304" pitchFamily="18" charset="0"/>
              <a:ea typeface="Times New Roman" panose="02020603050405020304" pitchFamily="18" charset="0"/>
            </a:endParaRPr>
          </a:p>
          <a:p>
            <a:pPr marL="360045" marR="0" indent="-360045">
              <a:lnSpc>
                <a:spcPct val="200000"/>
              </a:lnSpc>
              <a:spcBef>
                <a:spcPts val="0"/>
              </a:spcBef>
              <a:spcAft>
                <a:spcPts val="0"/>
              </a:spcAft>
            </a:pPr>
            <a:r>
              <a:rPr lang="en-US" sz="1400" dirty="0">
                <a:effectLst/>
                <a:latin typeface="Times New Roman" panose="02020603050405020304" pitchFamily="18" charset="0"/>
                <a:ea typeface="Times New Roman" panose="02020603050405020304" pitchFamily="18" charset="0"/>
              </a:rPr>
              <a:t>De Boer, A. B., Phillips, M. S., </a:t>
            </a:r>
            <a:r>
              <a:rPr lang="en-US" sz="1400" dirty="0" err="1">
                <a:effectLst/>
                <a:latin typeface="Times New Roman" panose="02020603050405020304" pitchFamily="18" charset="0"/>
                <a:ea typeface="Times New Roman" panose="02020603050405020304" pitchFamily="18" charset="0"/>
              </a:rPr>
              <a:t>Barwegen</a:t>
            </a:r>
            <a:r>
              <a:rPr lang="en-US" sz="1400" dirty="0">
                <a:effectLst/>
                <a:latin typeface="Times New Roman" panose="02020603050405020304" pitchFamily="18" charset="0"/>
                <a:ea typeface="Times New Roman" panose="02020603050405020304" pitchFamily="18" charset="0"/>
              </a:rPr>
              <a:t>, K. C., </a:t>
            </a:r>
            <a:r>
              <a:rPr lang="en-US" sz="1400" dirty="0" err="1">
                <a:effectLst/>
                <a:latin typeface="Times New Roman" panose="02020603050405020304" pitchFamily="18" charset="0"/>
                <a:ea typeface="Times New Roman" panose="02020603050405020304" pitchFamily="18" charset="0"/>
              </a:rPr>
              <a:t>Obolsky</a:t>
            </a:r>
            <a:r>
              <a:rPr lang="en-US" sz="1400" dirty="0">
                <a:effectLst/>
                <a:latin typeface="Times New Roman" panose="02020603050405020304" pitchFamily="18" charset="0"/>
                <a:ea typeface="Times New Roman" panose="02020603050405020304" pitchFamily="18" charset="0"/>
              </a:rPr>
              <a:t>, M. A., Rauch, A. A., </a:t>
            </a:r>
            <a:r>
              <a:rPr lang="en-US" sz="1400" dirty="0" err="1">
                <a:effectLst/>
                <a:latin typeface="Times New Roman" panose="02020603050405020304" pitchFamily="18" charset="0"/>
                <a:ea typeface="Times New Roman" panose="02020603050405020304" pitchFamily="18" charset="0"/>
              </a:rPr>
              <a:t>Pesanti</a:t>
            </a:r>
            <a:r>
              <a:rPr lang="en-US" sz="1400" dirty="0">
                <a:effectLst/>
                <a:latin typeface="Times New Roman" panose="02020603050405020304" pitchFamily="18" charset="0"/>
                <a:ea typeface="Times New Roman" panose="02020603050405020304" pitchFamily="18" charset="0"/>
              </a:rPr>
              <a:t>, S. D., </a:t>
            </a:r>
            <a:r>
              <a:rPr lang="en-US" sz="1400" dirty="0" err="1">
                <a:effectLst/>
                <a:latin typeface="Times New Roman" panose="02020603050405020304" pitchFamily="18" charset="0"/>
                <a:ea typeface="Times New Roman" panose="02020603050405020304" pitchFamily="18" charset="0"/>
              </a:rPr>
              <a:t>Tse</a:t>
            </a:r>
            <a:r>
              <a:rPr lang="en-US" sz="1400" dirty="0">
                <a:effectLst/>
                <a:latin typeface="Times New Roman" panose="02020603050405020304" pitchFamily="18" charset="0"/>
                <a:ea typeface="Times New Roman" panose="02020603050405020304" pitchFamily="18" charset="0"/>
              </a:rPr>
              <a:t>, P. K., </a:t>
            </a:r>
            <a:r>
              <a:rPr lang="en-US" sz="1400" dirty="0" err="1">
                <a:effectLst/>
                <a:latin typeface="Times New Roman" panose="02020603050405020304" pitchFamily="18" charset="0"/>
                <a:ea typeface="Times New Roman" panose="02020603050405020304" pitchFamily="18" charset="0"/>
              </a:rPr>
              <a:t>Ovsiew</a:t>
            </a:r>
            <a:r>
              <a:rPr lang="en-US" sz="1400" dirty="0">
                <a:effectLst/>
                <a:latin typeface="Times New Roman" panose="02020603050405020304" pitchFamily="18" charset="0"/>
                <a:ea typeface="Times New Roman" panose="02020603050405020304" pitchFamily="18" charset="0"/>
              </a:rPr>
              <a:t>, G. P., Jennette, K. J., Resch, Z. J., &amp; </a:t>
            </a:r>
            <a:r>
              <a:rPr lang="en-US" sz="1400" dirty="0" err="1">
                <a:effectLst/>
                <a:latin typeface="Times New Roman" panose="02020603050405020304" pitchFamily="18" charset="0"/>
                <a:ea typeface="Times New Roman" panose="02020603050405020304" pitchFamily="18" charset="0"/>
              </a:rPr>
              <a:t>Soble</a:t>
            </a:r>
            <a:r>
              <a:rPr lang="en-US" sz="1400" dirty="0">
                <a:effectLst/>
                <a:latin typeface="Times New Roman" panose="02020603050405020304" pitchFamily="18" charset="0"/>
                <a:ea typeface="Times New Roman" panose="02020603050405020304" pitchFamily="18" charset="0"/>
              </a:rPr>
              <a:t>, J. R. (2022). Comprehensive analysis of MMPI-2-RF symptom validity scales and performance validity test relationships in a diverse mixed neuropsychiatric setting. </a:t>
            </a:r>
            <a:r>
              <a:rPr lang="en-US" sz="1400" i="1" dirty="0">
                <a:effectLst/>
                <a:latin typeface="Times New Roman" panose="02020603050405020304" pitchFamily="18" charset="0"/>
                <a:ea typeface="Times New Roman" panose="02020603050405020304" pitchFamily="18" charset="0"/>
              </a:rPr>
              <a:t>Psychological Injury and Law</a:t>
            </a:r>
            <a:r>
              <a:rPr lang="en-US" sz="1400" dirty="0">
                <a:effectLst/>
                <a:latin typeface="Times New Roman" panose="02020603050405020304" pitchFamily="18" charset="0"/>
                <a:ea typeface="Times New Roman" panose="02020603050405020304" pitchFamily="18" charset="0"/>
              </a:rPr>
              <a:t>, </a:t>
            </a:r>
            <a:r>
              <a:rPr lang="en-US" sz="1400" i="1" dirty="0">
                <a:effectLst/>
                <a:latin typeface="Times New Roman" panose="02020603050405020304" pitchFamily="18" charset="0"/>
                <a:ea typeface="Times New Roman" panose="02020603050405020304" pitchFamily="18" charset="0"/>
              </a:rPr>
              <a:t>16</a:t>
            </a:r>
            <a:r>
              <a:rPr lang="en-US" sz="1400" dirty="0">
                <a:effectLst/>
                <a:latin typeface="Times New Roman" panose="02020603050405020304" pitchFamily="18" charset="0"/>
                <a:ea typeface="Times New Roman" panose="02020603050405020304" pitchFamily="18" charset="0"/>
              </a:rPr>
              <a:t>(1), 61–72. </a:t>
            </a:r>
            <a:r>
              <a:rPr lang="en-US" sz="1400" u="sng" dirty="0">
                <a:solidFill>
                  <a:srgbClr val="0563C1"/>
                </a:solidFill>
                <a:effectLst/>
                <a:latin typeface="Times New Roman" panose="02020603050405020304" pitchFamily="18" charset="0"/>
                <a:ea typeface="Times New Roman" panose="02020603050405020304" pitchFamily="18" charset="0"/>
                <a:hlinkClick r:id="rId4"/>
              </a:rPr>
              <a:t>https://doi.org/10.1007/s12207-022-09467-9</a:t>
            </a:r>
            <a:r>
              <a:rPr lang="en-US" sz="14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400" dirty="0" err="1">
                <a:effectLst/>
                <a:latin typeface="Times New Roman" panose="02020603050405020304" pitchFamily="18" charset="0"/>
                <a:ea typeface="Times New Roman" panose="02020603050405020304" pitchFamily="18" charset="0"/>
              </a:rPr>
              <a:t>Groth-Marnat</a:t>
            </a:r>
            <a:r>
              <a:rPr lang="en-US" sz="1400" dirty="0">
                <a:effectLst/>
                <a:latin typeface="Times New Roman" panose="02020603050405020304" pitchFamily="18" charset="0"/>
                <a:ea typeface="Times New Roman" panose="02020603050405020304" pitchFamily="18" charset="0"/>
              </a:rPr>
              <a:t>, G., &amp; Wright, A. J. (2016). </a:t>
            </a:r>
            <a:r>
              <a:rPr lang="en-US" sz="1400" i="1" dirty="0">
                <a:effectLst/>
                <a:latin typeface="Times New Roman" panose="02020603050405020304" pitchFamily="18" charset="0"/>
                <a:ea typeface="Times New Roman" panose="02020603050405020304" pitchFamily="18" charset="0"/>
              </a:rPr>
              <a:t>Handbook of psychological assessment </a:t>
            </a:r>
            <a:r>
              <a:rPr lang="en-US" sz="1400" dirty="0">
                <a:effectLst/>
                <a:latin typeface="Times New Roman" panose="02020603050405020304" pitchFamily="18" charset="0"/>
                <a:ea typeface="Times New Roman" panose="02020603050405020304" pitchFamily="18" charset="0"/>
              </a:rPr>
              <a:t>(6</a:t>
            </a:r>
            <a:r>
              <a:rPr lang="en-US" sz="1400" baseline="30000" dirty="0">
                <a:effectLst/>
                <a:latin typeface="Times New Roman" panose="02020603050405020304" pitchFamily="18" charset="0"/>
                <a:ea typeface="Times New Roman" panose="02020603050405020304" pitchFamily="18" charset="0"/>
              </a:rPr>
              <a:t>th</a:t>
            </a:r>
            <a:r>
              <a:rPr lang="en-US" sz="1400" dirty="0">
                <a:effectLst/>
                <a:latin typeface="Times New Roman" panose="02020603050405020304" pitchFamily="18" charset="0"/>
                <a:ea typeface="Times New Roman" panose="02020603050405020304" pitchFamily="18" charset="0"/>
              </a:rPr>
              <a:t> ed.) Wiley</a:t>
            </a:r>
            <a:r>
              <a:rPr lang="en-US" sz="18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4238354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71D1C-922D-6E49-8D3C-5BE8FEF54F2E}"/>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 Cont.</a:t>
            </a:r>
          </a:p>
        </p:txBody>
      </p:sp>
      <p:sp>
        <p:nvSpPr>
          <p:cNvPr id="3" name="Content Placeholder 2">
            <a:extLst>
              <a:ext uri="{FF2B5EF4-FFF2-40B4-BE49-F238E27FC236}">
                <a16:creationId xmlns:a16="http://schemas.microsoft.com/office/drawing/2014/main" id="{7F345356-1139-3D41-9178-FA4FBADA5841}"/>
              </a:ext>
            </a:extLst>
          </p:cNvPr>
          <p:cNvSpPr>
            <a:spLocks noGrp="1"/>
          </p:cNvSpPr>
          <p:nvPr>
            <p:ph idx="1"/>
          </p:nvPr>
        </p:nvSpPr>
        <p:spPr/>
        <p:txBody>
          <a:bodyPr>
            <a:normAutofit/>
          </a:bodyPr>
          <a:lstStyle/>
          <a:p>
            <a:pPr marL="360045" marR="0" indent="-360045">
              <a:lnSpc>
                <a:spcPct val="200000"/>
              </a:lnSpc>
              <a:spcBef>
                <a:spcPts val="0"/>
              </a:spcBef>
              <a:spcAft>
                <a:spcPts val="0"/>
              </a:spcAft>
            </a:pPr>
            <a:r>
              <a:rPr lang="en-US" sz="1400" dirty="0">
                <a:effectLst/>
                <a:latin typeface="Times New Roman" panose="02020603050405020304" pitchFamily="18" charset="0"/>
                <a:ea typeface="Times New Roman" panose="02020603050405020304" pitchFamily="18" charset="0"/>
              </a:rPr>
              <a:t>Janssen, H., van den Hazel, T., </a:t>
            </a:r>
            <a:r>
              <a:rPr lang="en-US" sz="1400" dirty="0" err="1">
                <a:effectLst/>
                <a:latin typeface="Times New Roman" panose="02020603050405020304" pitchFamily="18" charset="0"/>
                <a:ea typeface="Times New Roman" panose="02020603050405020304" pitchFamily="18" charset="0"/>
              </a:rPr>
              <a:t>Delforterie</a:t>
            </a:r>
            <a:r>
              <a:rPr lang="en-US" sz="1400" dirty="0">
                <a:effectLst/>
                <a:latin typeface="Times New Roman" panose="02020603050405020304" pitchFamily="18" charset="0"/>
                <a:ea typeface="Times New Roman" panose="02020603050405020304" pitchFamily="18" charset="0"/>
              </a:rPr>
              <a:t>, M., van der Heijden, P. T., &amp; </a:t>
            </a:r>
            <a:r>
              <a:rPr lang="en-US" sz="1400" dirty="0" err="1">
                <a:effectLst/>
                <a:latin typeface="Times New Roman" panose="02020603050405020304" pitchFamily="18" charset="0"/>
                <a:ea typeface="Times New Roman" panose="02020603050405020304" pitchFamily="18" charset="0"/>
              </a:rPr>
              <a:t>Didden</a:t>
            </a:r>
            <a:r>
              <a:rPr lang="en-US" sz="1400" dirty="0">
                <a:effectLst/>
                <a:latin typeface="Times New Roman" panose="02020603050405020304" pitchFamily="18" charset="0"/>
                <a:ea typeface="Times New Roman" panose="02020603050405020304" pitchFamily="18" charset="0"/>
              </a:rPr>
              <a:t>, R. (2025). Feasibility of the MMPI-2-RF in patients with borderline intellectual functioning and psychopathology. </a:t>
            </a:r>
            <a:r>
              <a:rPr lang="en-US" sz="1400" i="1" dirty="0">
                <a:effectLst/>
                <a:latin typeface="Times New Roman" panose="02020603050405020304" pitchFamily="18" charset="0"/>
                <a:ea typeface="Times New Roman" panose="02020603050405020304" pitchFamily="18" charset="0"/>
              </a:rPr>
              <a:t>Journal of Psychopathology and Behavioral Assessment</a:t>
            </a:r>
            <a:r>
              <a:rPr lang="en-US" sz="1400" dirty="0">
                <a:effectLst/>
                <a:latin typeface="Times New Roman" panose="02020603050405020304" pitchFamily="18" charset="0"/>
                <a:ea typeface="Times New Roman" panose="02020603050405020304" pitchFamily="18" charset="0"/>
              </a:rPr>
              <a:t>, </a:t>
            </a:r>
            <a:r>
              <a:rPr lang="en-US" sz="1400" i="1" dirty="0">
                <a:effectLst/>
                <a:latin typeface="Times New Roman" panose="02020603050405020304" pitchFamily="18" charset="0"/>
                <a:ea typeface="Times New Roman" panose="02020603050405020304" pitchFamily="18" charset="0"/>
              </a:rPr>
              <a:t>47</a:t>
            </a:r>
            <a:r>
              <a:rPr lang="en-US" sz="1400" dirty="0">
                <a:effectLst/>
                <a:latin typeface="Times New Roman" panose="02020603050405020304" pitchFamily="18" charset="0"/>
                <a:ea typeface="Times New Roman" panose="02020603050405020304" pitchFamily="18" charset="0"/>
              </a:rPr>
              <a:t>(3). </a:t>
            </a:r>
            <a:r>
              <a:rPr lang="en-US" sz="1400" u="sng" dirty="0">
                <a:solidFill>
                  <a:srgbClr val="0563C1"/>
                </a:solidFill>
                <a:effectLst/>
                <a:latin typeface="Times New Roman" panose="02020603050405020304" pitchFamily="18" charset="0"/>
                <a:ea typeface="Times New Roman" panose="02020603050405020304" pitchFamily="18" charset="0"/>
                <a:hlinkClick r:id="rId2"/>
              </a:rPr>
              <a:t>https://doi.org/10.1007/s10862-025-10232-w</a:t>
            </a:r>
            <a:r>
              <a:rPr lang="en-US" sz="14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400" dirty="0">
                <a:effectLst/>
                <a:latin typeface="Times New Roman" panose="02020603050405020304" pitchFamily="18" charset="0"/>
                <a:ea typeface="Times New Roman" panose="02020603050405020304" pitchFamily="18" charset="0"/>
              </a:rPr>
              <a:t>Patel, K. D., &amp; Suhr, J. A. (2019). The relationship of MMPI–2–RF scales to treatment engagement and alliance. </a:t>
            </a:r>
            <a:r>
              <a:rPr lang="en-US" sz="1400" i="1" dirty="0">
                <a:effectLst/>
                <a:latin typeface="Times New Roman" panose="02020603050405020304" pitchFamily="18" charset="0"/>
                <a:ea typeface="Times New Roman" panose="02020603050405020304" pitchFamily="18" charset="0"/>
              </a:rPr>
              <a:t>Journal of Personality Assessment</a:t>
            </a:r>
            <a:r>
              <a:rPr lang="en-US" sz="1400" dirty="0">
                <a:effectLst/>
                <a:latin typeface="Times New Roman" panose="02020603050405020304" pitchFamily="18" charset="0"/>
                <a:ea typeface="Times New Roman" panose="02020603050405020304" pitchFamily="18" charset="0"/>
              </a:rPr>
              <a:t>, </a:t>
            </a:r>
            <a:r>
              <a:rPr lang="en-US" sz="1400" i="1" dirty="0">
                <a:effectLst/>
                <a:latin typeface="Times New Roman" panose="02020603050405020304" pitchFamily="18" charset="0"/>
                <a:ea typeface="Times New Roman" panose="02020603050405020304" pitchFamily="18" charset="0"/>
              </a:rPr>
              <a:t>102</a:t>
            </a:r>
            <a:r>
              <a:rPr lang="en-US" sz="1400" dirty="0">
                <a:effectLst/>
                <a:latin typeface="Times New Roman" panose="02020603050405020304" pitchFamily="18" charset="0"/>
                <a:ea typeface="Times New Roman" panose="02020603050405020304" pitchFamily="18" charset="0"/>
              </a:rPr>
              <a:t>(5), 594–603. </a:t>
            </a:r>
            <a:r>
              <a:rPr lang="en-US" sz="1400" u="sng" dirty="0">
                <a:solidFill>
                  <a:srgbClr val="0563C1"/>
                </a:solidFill>
                <a:effectLst/>
                <a:latin typeface="Times New Roman" panose="02020603050405020304" pitchFamily="18" charset="0"/>
                <a:ea typeface="Times New Roman" panose="02020603050405020304" pitchFamily="18" charset="0"/>
                <a:hlinkClick r:id="rId3"/>
              </a:rPr>
              <a:t>https://doi.org/10.1080/00223891.2019.1635488</a:t>
            </a:r>
            <a:r>
              <a:rPr lang="en-US" sz="14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400" dirty="0" err="1">
                <a:effectLst/>
                <a:latin typeface="Times New Roman" panose="02020603050405020304" pitchFamily="18" charset="0"/>
                <a:ea typeface="Times New Roman" panose="02020603050405020304" pitchFamily="18" charset="0"/>
              </a:rPr>
              <a:t>Sellbom</a:t>
            </a:r>
            <a:r>
              <a:rPr lang="en-US" sz="1400" dirty="0">
                <a:effectLst/>
                <a:latin typeface="Times New Roman" panose="02020603050405020304" pitchFamily="18" charset="0"/>
                <a:ea typeface="Times New Roman" panose="02020603050405020304" pitchFamily="18" charset="0"/>
              </a:rPr>
              <a:t>, M. (2019). The MMPI-2-restructured form (MMPI-2-RF): Assessment of personality and psychopathology in the twenty-first century. </a:t>
            </a:r>
            <a:r>
              <a:rPr lang="en-US" sz="1400" i="1" dirty="0">
                <a:effectLst/>
                <a:latin typeface="Times New Roman" panose="02020603050405020304" pitchFamily="18" charset="0"/>
                <a:ea typeface="Times New Roman" panose="02020603050405020304" pitchFamily="18" charset="0"/>
              </a:rPr>
              <a:t>Annual Review of Clinical Psychology</a:t>
            </a:r>
            <a:r>
              <a:rPr lang="en-US" sz="1400" dirty="0">
                <a:effectLst/>
                <a:latin typeface="Times New Roman" panose="02020603050405020304" pitchFamily="18" charset="0"/>
                <a:ea typeface="Times New Roman" panose="02020603050405020304" pitchFamily="18" charset="0"/>
              </a:rPr>
              <a:t>, </a:t>
            </a:r>
            <a:r>
              <a:rPr lang="en-US" sz="1400" i="1" dirty="0">
                <a:effectLst/>
                <a:latin typeface="Times New Roman" panose="02020603050405020304" pitchFamily="18" charset="0"/>
                <a:ea typeface="Times New Roman" panose="02020603050405020304" pitchFamily="18" charset="0"/>
              </a:rPr>
              <a:t>15</a:t>
            </a:r>
            <a:r>
              <a:rPr lang="en-US" sz="1400" dirty="0">
                <a:effectLst/>
                <a:latin typeface="Times New Roman" panose="02020603050405020304" pitchFamily="18" charset="0"/>
                <a:ea typeface="Times New Roman" panose="02020603050405020304" pitchFamily="18" charset="0"/>
              </a:rPr>
              <a:t>(1), 149–177. </a:t>
            </a:r>
            <a:r>
              <a:rPr lang="en-US" sz="1400" u="sng" dirty="0">
                <a:solidFill>
                  <a:srgbClr val="0563C1"/>
                </a:solidFill>
                <a:effectLst/>
                <a:latin typeface="Times New Roman" panose="02020603050405020304" pitchFamily="18" charset="0"/>
                <a:ea typeface="Times New Roman" panose="02020603050405020304" pitchFamily="18" charset="0"/>
                <a:hlinkClick r:id="rId4"/>
              </a:rPr>
              <a:t>https://doi.org/10.1146/annurev-clinpsy-050718-095701</a:t>
            </a:r>
            <a:r>
              <a:rPr lang="en-US" sz="14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1459546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93D97C6-63EF-4CA6-B01D-25E2772DC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A937A5-370D-5E44-B0B7-C7E7CF9ADDBA}"/>
              </a:ext>
            </a:extLst>
          </p:cNvPr>
          <p:cNvSpPr>
            <a:spLocks noGrp="1"/>
          </p:cNvSpPr>
          <p:nvPr>
            <p:ph type="title"/>
          </p:nvPr>
        </p:nvSpPr>
        <p:spPr>
          <a:xfrm>
            <a:off x="5100824" y="685800"/>
            <a:ext cx="6176776" cy="1485900"/>
          </a:xfrm>
        </p:spPr>
        <p:txBody>
          <a:bodyPr>
            <a:normAutofit/>
          </a:bodyPr>
          <a:lstStyle/>
          <a:p>
            <a:r>
              <a:rPr lang="en-US" dirty="0">
                <a:latin typeface="Times New Roman" panose="02020603050405020304" pitchFamily="18" charset="0"/>
                <a:cs typeface="Times New Roman" panose="02020603050405020304" pitchFamily="18" charset="0"/>
              </a:rPr>
              <a:t>Historical Background</a:t>
            </a:r>
            <a:endParaRPr lang="en-US">
              <a:latin typeface="Times New Roman" panose="02020603050405020304" pitchFamily="18" charset="0"/>
              <a:cs typeface="Times New Roman" panose="02020603050405020304" pitchFamily="18" charset="0"/>
            </a:endParaRPr>
          </a:p>
        </p:txBody>
      </p:sp>
      <p:pic>
        <p:nvPicPr>
          <p:cNvPr id="7" name="Graphic 6" descr="Processor">
            <a:extLst>
              <a:ext uri="{FF2B5EF4-FFF2-40B4-BE49-F238E27FC236}">
                <a16:creationId xmlns:a16="http://schemas.microsoft.com/office/drawing/2014/main" id="{8DBF410E-EE10-E78E-6AE0-DC0BEE74860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4276" y="1881930"/>
            <a:ext cx="3093388" cy="3093388"/>
          </a:xfrm>
          <a:prstGeom prst="rect">
            <a:avLst/>
          </a:prstGeom>
        </p:spPr>
      </p:pic>
      <p:sp>
        <p:nvSpPr>
          <p:cNvPr id="12" name="Rectangle 11">
            <a:extLst>
              <a:ext uri="{FF2B5EF4-FFF2-40B4-BE49-F238E27FC236}">
                <a16:creationId xmlns:a16="http://schemas.microsoft.com/office/drawing/2014/main" id="{5DA4A40B-EDCE-42FC-B189-AEFB4F82E8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354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AE8EEC89-C8D7-544C-AB93-6C677D196624}"/>
              </a:ext>
            </a:extLst>
          </p:cNvPr>
          <p:cNvSpPr>
            <a:spLocks noGrp="1"/>
          </p:cNvSpPr>
          <p:nvPr>
            <p:ph idx="1"/>
          </p:nvPr>
        </p:nvSpPr>
        <p:spPr>
          <a:xfrm>
            <a:off x="5100824" y="2286000"/>
            <a:ext cx="6176776" cy="3581400"/>
          </a:xfrm>
        </p:spPr>
        <p:txBody>
          <a:bodyPr>
            <a:normAutofit/>
          </a:bodyPr>
          <a:lstStyle/>
          <a:p>
            <a:r>
              <a:rPr lang="en-US" dirty="0">
                <a:latin typeface="Times New Roman" panose="02020603050405020304" pitchFamily="18" charset="0"/>
                <a:cs typeface="Times New Roman" panose="02020603050405020304" pitchFamily="18" charset="0"/>
              </a:rPr>
              <a:t>Original MMPI developed in the 1940s (</a:t>
            </a:r>
            <a:r>
              <a:rPr lang="en-US" dirty="0" err="1">
                <a:latin typeface="Times New Roman" panose="02020603050405020304" pitchFamily="18" charset="0"/>
                <a:cs typeface="Times New Roman" panose="02020603050405020304" pitchFamily="18" charset="0"/>
              </a:rPr>
              <a:t>Groth-Marnat</a:t>
            </a:r>
            <a:r>
              <a:rPr lang="en-US" dirty="0">
                <a:latin typeface="Times New Roman" panose="02020603050405020304" pitchFamily="18" charset="0"/>
                <a:cs typeface="Times New Roman" panose="02020603050405020304" pitchFamily="18" charset="0"/>
              </a:rPr>
              <a:t> &amp; Wright, 2016)</a:t>
            </a:r>
          </a:p>
          <a:p>
            <a:r>
              <a:rPr lang="en-US" dirty="0">
                <a:latin typeface="Times New Roman" panose="02020603050405020304" pitchFamily="18" charset="0"/>
                <a:cs typeface="Times New Roman" panose="02020603050405020304" pitchFamily="18" charset="0"/>
              </a:rPr>
              <a:t>MMPI-2 introduced revised norms and items (</a:t>
            </a:r>
            <a:r>
              <a:rPr lang="en-US" dirty="0" err="1">
                <a:latin typeface="Times New Roman" panose="02020603050405020304" pitchFamily="18" charset="0"/>
                <a:cs typeface="Times New Roman" panose="02020603050405020304" pitchFamily="18" charset="0"/>
              </a:rPr>
              <a:t>Sellbom</a:t>
            </a:r>
            <a:r>
              <a:rPr lang="en-US" dirty="0">
                <a:latin typeface="Times New Roman" panose="02020603050405020304" pitchFamily="18" charset="0"/>
                <a:cs typeface="Times New Roman" panose="02020603050405020304" pitchFamily="18" charset="0"/>
              </a:rPr>
              <a:t>, 2019)</a:t>
            </a:r>
          </a:p>
          <a:p>
            <a:r>
              <a:rPr lang="en-US" dirty="0">
                <a:latin typeface="Times New Roman" panose="02020603050405020304" pitchFamily="18" charset="0"/>
                <a:cs typeface="Times New Roman" panose="02020603050405020304" pitchFamily="18" charset="0"/>
              </a:rPr>
              <a:t>MMPI-2-RF developed to improve psychometric clarity</a:t>
            </a:r>
          </a:p>
          <a:p>
            <a:r>
              <a:rPr lang="en-US" dirty="0">
                <a:latin typeface="Times New Roman" panose="02020603050405020304" pitchFamily="18" charset="0"/>
                <a:cs typeface="Times New Roman" panose="02020603050405020304" pitchFamily="18" charset="0"/>
              </a:rPr>
              <a:t>Reduced scale overlap</a:t>
            </a:r>
          </a:p>
          <a:p>
            <a:r>
              <a:rPr lang="en-US" dirty="0">
                <a:latin typeface="Times New Roman" panose="02020603050405020304" pitchFamily="18" charset="0"/>
                <a:cs typeface="Times New Roman" panose="02020603050405020304" pitchFamily="18" charset="0"/>
              </a:rPr>
              <a:t>Enhanced interpretability and efficiency </a:t>
            </a:r>
          </a:p>
        </p:txBody>
      </p:sp>
    </p:spTree>
    <p:extLst>
      <p:ext uri="{BB962C8B-B14F-4D97-AF65-F5344CB8AC3E}">
        <p14:creationId xmlns:p14="http://schemas.microsoft.com/office/powerpoint/2010/main" val="370496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0F996-1E1A-7444-A1C7-217BDCD134C1}"/>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What Is the MMPI-2-RF?</a:t>
            </a:r>
          </a:p>
        </p:txBody>
      </p:sp>
      <p:graphicFrame>
        <p:nvGraphicFramePr>
          <p:cNvPr id="5" name="Content Placeholder 2">
            <a:extLst>
              <a:ext uri="{FF2B5EF4-FFF2-40B4-BE49-F238E27FC236}">
                <a16:creationId xmlns:a16="http://schemas.microsoft.com/office/drawing/2014/main" id="{C6B24254-3645-1FC0-1BC3-CC97781A8166}"/>
              </a:ext>
            </a:extLst>
          </p:cNvPr>
          <p:cNvGraphicFramePr>
            <a:graphicFrameLocks noGrp="1"/>
          </p:cNvGraphicFramePr>
          <p:nvPr>
            <p:ph idx="1"/>
            <p:extLst>
              <p:ext uri="{D42A27DB-BD31-4B8C-83A1-F6EECF244321}">
                <p14:modId xmlns:p14="http://schemas.microsoft.com/office/powerpoint/2010/main" val="1883192786"/>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71712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62B48-97FF-B44A-8A81-1C866C08585C}"/>
              </a:ext>
            </a:extLst>
          </p:cNvPr>
          <p:cNvSpPr>
            <a:spLocks noGrp="1"/>
          </p:cNvSpPr>
          <p:nvPr>
            <p:ph type="title"/>
          </p:nvPr>
        </p:nvSpPr>
        <p:spPr>
          <a:xfrm>
            <a:off x="1371600" y="685800"/>
            <a:ext cx="9601200" cy="1485900"/>
          </a:xfrm>
        </p:spPr>
        <p:txBody>
          <a:bodyPr>
            <a:normAutofit/>
          </a:bodyPr>
          <a:lstStyle/>
          <a:p>
            <a:pPr algn="ctr"/>
            <a:r>
              <a:rPr lang="en-US" dirty="0">
                <a:latin typeface="Times New Roman" panose="02020603050405020304" pitchFamily="18" charset="0"/>
                <a:cs typeface="Times New Roman" panose="02020603050405020304" pitchFamily="18" charset="0"/>
              </a:rPr>
              <a:t>Theoretical Foundation</a:t>
            </a:r>
          </a:p>
        </p:txBody>
      </p:sp>
      <p:graphicFrame>
        <p:nvGraphicFramePr>
          <p:cNvPr id="7" name="Content Placeholder 2">
            <a:extLst>
              <a:ext uri="{FF2B5EF4-FFF2-40B4-BE49-F238E27FC236}">
                <a16:creationId xmlns:a16="http://schemas.microsoft.com/office/drawing/2014/main" id="{45073E7B-7DA2-98B9-93ED-CA4C7F13AA7B}"/>
              </a:ext>
            </a:extLst>
          </p:cNvPr>
          <p:cNvGraphicFramePr>
            <a:graphicFrameLocks noGrp="1"/>
          </p:cNvGraphicFramePr>
          <p:nvPr>
            <p:ph idx="1"/>
            <p:extLst>
              <p:ext uri="{D42A27DB-BD31-4B8C-83A1-F6EECF244321}">
                <p14:modId xmlns:p14="http://schemas.microsoft.com/office/powerpoint/2010/main" val="1266163188"/>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02804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3B91B61-BFCA-4647-957E-A8269BE46F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4C35E1-90DE-4742-8F43-0F98A3483791}"/>
              </a:ext>
            </a:extLst>
          </p:cNvPr>
          <p:cNvSpPr>
            <a:spLocks noGrp="1"/>
          </p:cNvSpPr>
          <p:nvPr>
            <p:ph type="title"/>
          </p:nvPr>
        </p:nvSpPr>
        <p:spPr>
          <a:xfrm>
            <a:off x="5100824" y="685800"/>
            <a:ext cx="6176776" cy="1485900"/>
          </a:xfrm>
        </p:spPr>
        <p:txBody>
          <a:bodyPr>
            <a:normAutofit/>
          </a:bodyPr>
          <a:lstStyle/>
          <a:p>
            <a:r>
              <a:rPr lang="en-US" dirty="0">
                <a:latin typeface="Times New Roman" panose="02020603050405020304" pitchFamily="18" charset="0"/>
                <a:cs typeface="Times New Roman" panose="02020603050405020304" pitchFamily="18" charset="0"/>
              </a:rPr>
              <a:t>Major Scale Categories</a:t>
            </a:r>
            <a:endParaRPr lang="en-US">
              <a:latin typeface="Times New Roman" panose="02020603050405020304" pitchFamily="18" charset="0"/>
              <a:cs typeface="Times New Roman" panose="02020603050405020304" pitchFamily="18" charset="0"/>
            </a:endParaRPr>
          </a:p>
        </p:txBody>
      </p:sp>
      <p:pic>
        <p:nvPicPr>
          <p:cNvPr id="5" name="Picture 4" descr="A digital balance scale using circles">
            <a:extLst>
              <a:ext uri="{FF2B5EF4-FFF2-40B4-BE49-F238E27FC236}">
                <a16:creationId xmlns:a16="http://schemas.microsoft.com/office/drawing/2014/main" id="{D48ADC4F-B66B-17C9-6DD0-C070749DFC0F}"/>
              </a:ext>
            </a:extLst>
          </p:cNvPr>
          <p:cNvPicPr>
            <a:picLocks noChangeAspect="1"/>
          </p:cNvPicPr>
          <p:nvPr/>
        </p:nvPicPr>
        <p:blipFill>
          <a:blip r:embed="rId3"/>
          <a:srcRect l="32018" r="29400" b="1"/>
          <a:stretch>
            <a:fillRect/>
          </a:stretch>
        </p:blipFill>
        <p:spPr>
          <a:xfrm>
            <a:off x="-1" y="10"/>
            <a:ext cx="4373546" cy="6857990"/>
          </a:xfrm>
          <a:prstGeom prst="rect">
            <a:avLst/>
          </a:prstGeom>
        </p:spPr>
      </p:pic>
      <p:sp>
        <p:nvSpPr>
          <p:cNvPr id="11" name="Rectangle 10">
            <a:extLst>
              <a:ext uri="{FF2B5EF4-FFF2-40B4-BE49-F238E27FC236}">
                <a16:creationId xmlns:a16="http://schemas.microsoft.com/office/drawing/2014/main" id="{92D1D7C6-1C89-420C-8D35-483654167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354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7E3EAC76-F56B-C245-B073-F2AAF152FD18}"/>
              </a:ext>
            </a:extLst>
          </p:cNvPr>
          <p:cNvSpPr>
            <a:spLocks noGrp="1"/>
          </p:cNvSpPr>
          <p:nvPr>
            <p:ph idx="1"/>
          </p:nvPr>
        </p:nvSpPr>
        <p:spPr>
          <a:xfrm>
            <a:off x="5100824" y="2286000"/>
            <a:ext cx="6176776" cy="3581400"/>
          </a:xfrm>
        </p:spPr>
        <p:txBody>
          <a:bodyPr>
            <a:normAutofit/>
          </a:bodyPr>
          <a:lstStyle/>
          <a:p>
            <a:r>
              <a:rPr lang="en-US" dirty="0">
                <a:latin typeface="Times New Roman" panose="02020603050405020304" pitchFamily="18" charset="0"/>
                <a:cs typeface="Times New Roman" panose="02020603050405020304" pitchFamily="18" charset="0"/>
              </a:rPr>
              <a:t>Validity Scales (De Boer et al., 2022)</a:t>
            </a:r>
          </a:p>
          <a:p>
            <a:r>
              <a:rPr lang="en-US" dirty="0">
                <a:latin typeface="Times New Roman" panose="02020603050405020304" pitchFamily="18" charset="0"/>
                <a:cs typeface="Times New Roman" panose="02020603050405020304" pitchFamily="18" charset="0"/>
              </a:rPr>
              <a:t>Higher-Order Scales (</a:t>
            </a:r>
            <a:r>
              <a:rPr lang="en-US" dirty="0" err="1">
                <a:latin typeface="Times New Roman" panose="02020603050405020304" pitchFamily="18" charset="0"/>
                <a:cs typeface="Times New Roman" panose="02020603050405020304" pitchFamily="18" charset="0"/>
              </a:rPr>
              <a:t>Groth-Marnat</a:t>
            </a:r>
            <a:r>
              <a:rPr lang="en-US" dirty="0">
                <a:latin typeface="Times New Roman" panose="02020603050405020304" pitchFamily="18" charset="0"/>
                <a:cs typeface="Times New Roman" panose="02020603050405020304" pitchFamily="18" charset="0"/>
              </a:rPr>
              <a:t> &amp; Wright, 2016)</a:t>
            </a:r>
          </a:p>
          <a:p>
            <a:r>
              <a:rPr lang="en-US" dirty="0">
                <a:latin typeface="Times New Roman" panose="02020603050405020304" pitchFamily="18" charset="0"/>
                <a:cs typeface="Times New Roman" panose="02020603050405020304" pitchFamily="18" charset="0"/>
              </a:rPr>
              <a:t>Restructured Clinical Scales</a:t>
            </a:r>
          </a:p>
          <a:p>
            <a:r>
              <a:rPr lang="en-US" dirty="0">
                <a:latin typeface="Times New Roman" panose="02020603050405020304" pitchFamily="18" charset="0"/>
                <a:cs typeface="Times New Roman" panose="02020603050405020304" pitchFamily="18" charset="0"/>
              </a:rPr>
              <a:t>Specific Problem Scales</a:t>
            </a:r>
          </a:p>
          <a:p>
            <a:r>
              <a:rPr lang="en-US" dirty="0">
                <a:latin typeface="Times New Roman" panose="02020603050405020304" pitchFamily="18" charset="0"/>
                <a:cs typeface="Times New Roman" panose="02020603050405020304" pitchFamily="18" charset="0"/>
              </a:rPr>
              <a:t>Interest and Personality Scales</a:t>
            </a:r>
          </a:p>
        </p:txBody>
      </p:sp>
    </p:spTree>
    <p:extLst>
      <p:ext uri="{BB962C8B-B14F-4D97-AF65-F5344CB8AC3E}">
        <p14:creationId xmlns:p14="http://schemas.microsoft.com/office/powerpoint/2010/main" val="696137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A204626-2220-4678-A939-FD94EA7B53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0FBAC2-D4F1-2148-9160-E5D9EA909490}"/>
              </a:ext>
            </a:extLst>
          </p:cNvPr>
          <p:cNvSpPr>
            <a:spLocks noGrp="1"/>
          </p:cNvSpPr>
          <p:nvPr>
            <p:ph type="title"/>
          </p:nvPr>
        </p:nvSpPr>
        <p:spPr>
          <a:xfrm>
            <a:off x="784743" y="685800"/>
            <a:ext cx="5958837" cy="1485900"/>
          </a:xfrm>
        </p:spPr>
        <p:txBody>
          <a:bodyPr>
            <a:normAutofit/>
          </a:bodyPr>
          <a:lstStyle/>
          <a:p>
            <a:r>
              <a:rPr lang="en-US" dirty="0">
                <a:latin typeface="Times New Roman" panose="02020603050405020304" pitchFamily="18" charset="0"/>
                <a:cs typeface="Times New Roman" panose="02020603050405020304" pitchFamily="18" charset="0"/>
              </a:rPr>
              <a:t>Validity Scales</a:t>
            </a:r>
            <a:endParaRPr lang="en-US">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F195EF6-FCB8-4343-A5D7-38E78890F50A}"/>
              </a:ext>
            </a:extLst>
          </p:cNvPr>
          <p:cNvSpPr>
            <a:spLocks noGrp="1"/>
          </p:cNvSpPr>
          <p:nvPr>
            <p:ph idx="1"/>
          </p:nvPr>
        </p:nvSpPr>
        <p:spPr>
          <a:xfrm>
            <a:off x="784743" y="2286000"/>
            <a:ext cx="5958837" cy="3581400"/>
          </a:xfrm>
        </p:spPr>
        <p:txBody>
          <a:bodyPr>
            <a:normAutofit/>
          </a:bodyPr>
          <a:lstStyle/>
          <a:p>
            <a:r>
              <a:rPr lang="en-US" dirty="0">
                <a:latin typeface="Times New Roman" panose="02020603050405020304" pitchFamily="18" charset="0"/>
                <a:cs typeface="Times New Roman" panose="02020603050405020304" pitchFamily="18" charset="0"/>
              </a:rPr>
              <a:t>Assess response consistency (De Boer et al., 2022)</a:t>
            </a:r>
          </a:p>
          <a:p>
            <a:r>
              <a:rPr lang="en-US" dirty="0">
                <a:latin typeface="Times New Roman" panose="02020603050405020304" pitchFamily="18" charset="0"/>
                <a:cs typeface="Times New Roman" panose="02020603050405020304" pitchFamily="18" charset="0"/>
              </a:rPr>
              <a:t>Detect over-reporting and under-reporting of symptoms</a:t>
            </a:r>
          </a:p>
          <a:p>
            <a:r>
              <a:rPr lang="en-US" dirty="0">
                <a:latin typeface="Times New Roman" panose="02020603050405020304" pitchFamily="18" charset="0"/>
                <a:cs typeface="Times New Roman" panose="02020603050405020304" pitchFamily="18" charset="0"/>
              </a:rPr>
              <a:t>Determine overall interpretability of results</a:t>
            </a:r>
          </a:p>
        </p:txBody>
      </p:sp>
      <p:sp>
        <p:nvSpPr>
          <p:cNvPr id="12" name="Rectangle 11">
            <a:extLst>
              <a:ext uri="{FF2B5EF4-FFF2-40B4-BE49-F238E27FC236}">
                <a16:creationId xmlns:a16="http://schemas.microsoft.com/office/drawing/2014/main" id="{EB97D8A6-1C5A-42B6-AE78-F3D0F9BDF0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Graphic 6" descr="Bar chart">
            <a:extLst>
              <a:ext uri="{FF2B5EF4-FFF2-40B4-BE49-F238E27FC236}">
                <a16:creationId xmlns:a16="http://schemas.microsoft.com/office/drawing/2014/main" id="{77AF5091-1ACD-890A-9149-A26FB66312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52340" y="1778834"/>
            <a:ext cx="3299579" cy="3299579"/>
          </a:xfrm>
          <a:prstGeom prst="rect">
            <a:avLst/>
          </a:prstGeom>
        </p:spPr>
      </p:pic>
    </p:spTree>
    <p:extLst>
      <p:ext uri="{BB962C8B-B14F-4D97-AF65-F5344CB8AC3E}">
        <p14:creationId xmlns:p14="http://schemas.microsoft.com/office/powerpoint/2010/main" val="3511774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ED338-2E29-ED4C-8DF8-4D853E8AA76B}"/>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Higher-Order Scales</a:t>
            </a:r>
          </a:p>
        </p:txBody>
      </p:sp>
      <p:graphicFrame>
        <p:nvGraphicFramePr>
          <p:cNvPr id="5" name="Content Placeholder 2">
            <a:extLst>
              <a:ext uri="{FF2B5EF4-FFF2-40B4-BE49-F238E27FC236}">
                <a16:creationId xmlns:a16="http://schemas.microsoft.com/office/drawing/2014/main" id="{D2329187-445C-1BD1-3E2E-35B53CD5744F}"/>
              </a:ext>
            </a:extLst>
          </p:cNvPr>
          <p:cNvGraphicFramePr>
            <a:graphicFrameLocks noGrp="1"/>
          </p:cNvGraphicFramePr>
          <p:nvPr>
            <p:ph idx="1"/>
            <p:extLst>
              <p:ext uri="{D42A27DB-BD31-4B8C-83A1-F6EECF244321}">
                <p14:modId xmlns:p14="http://schemas.microsoft.com/office/powerpoint/2010/main" val="2261833406"/>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86515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93D97C6-63EF-4CA6-B01D-25E2772DC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56EF78-2664-DA47-A964-09D03F67D423}"/>
              </a:ext>
            </a:extLst>
          </p:cNvPr>
          <p:cNvSpPr>
            <a:spLocks noGrp="1"/>
          </p:cNvSpPr>
          <p:nvPr>
            <p:ph type="title"/>
          </p:nvPr>
        </p:nvSpPr>
        <p:spPr>
          <a:xfrm>
            <a:off x="5100824" y="685800"/>
            <a:ext cx="6176776" cy="1485900"/>
          </a:xfrm>
        </p:spPr>
        <p:txBody>
          <a:bodyPr>
            <a:normAutofit/>
          </a:bodyPr>
          <a:lstStyle/>
          <a:p>
            <a:pPr algn="ctr"/>
            <a:r>
              <a:rPr lang="en-US" dirty="0">
                <a:latin typeface="Times New Roman" panose="02020603050405020304" pitchFamily="18" charset="0"/>
                <a:cs typeface="Times New Roman" panose="02020603050405020304" pitchFamily="18" charset="0"/>
              </a:rPr>
              <a:t>Restructured Clinical Scales</a:t>
            </a:r>
          </a:p>
        </p:txBody>
      </p:sp>
      <p:pic>
        <p:nvPicPr>
          <p:cNvPr id="7" name="Graphic 6" descr="Checkmark">
            <a:extLst>
              <a:ext uri="{FF2B5EF4-FFF2-40B4-BE49-F238E27FC236}">
                <a16:creationId xmlns:a16="http://schemas.microsoft.com/office/drawing/2014/main" id="{6E631E43-E623-1FBD-2289-A27E866E66C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4276" y="1881930"/>
            <a:ext cx="3093388" cy="3093388"/>
          </a:xfrm>
          <a:prstGeom prst="rect">
            <a:avLst/>
          </a:prstGeom>
        </p:spPr>
      </p:pic>
      <p:sp>
        <p:nvSpPr>
          <p:cNvPr id="12" name="Rectangle 11">
            <a:extLst>
              <a:ext uri="{FF2B5EF4-FFF2-40B4-BE49-F238E27FC236}">
                <a16:creationId xmlns:a16="http://schemas.microsoft.com/office/drawing/2014/main" id="{5DA4A40B-EDCE-42FC-B189-AEFB4F82E8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354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B3DF39C4-07B5-A148-B8B3-5545AFD1D5DE}"/>
              </a:ext>
            </a:extLst>
          </p:cNvPr>
          <p:cNvSpPr>
            <a:spLocks noGrp="1"/>
          </p:cNvSpPr>
          <p:nvPr>
            <p:ph idx="1"/>
          </p:nvPr>
        </p:nvSpPr>
        <p:spPr>
          <a:xfrm>
            <a:off x="5100824" y="2286000"/>
            <a:ext cx="6176776" cy="3581400"/>
          </a:xfrm>
        </p:spPr>
        <p:txBody>
          <a:bodyPr>
            <a:normAutofit/>
          </a:bodyPr>
          <a:lstStyle/>
          <a:p>
            <a:r>
              <a:rPr lang="en-US" dirty="0">
                <a:latin typeface="Times New Roman" panose="02020603050405020304" pitchFamily="18" charset="0"/>
                <a:cs typeface="Times New Roman" panose="02020603050405020304" pitchFamily="18" charset="0"/>
              </a:rPr>
              <a:t>Measures core psychological constructs (</a:t>
            </a:r>
            <a:r>
              <a:rPr lang="en-US" dirty="0" err="1">
                <a:latin typeface="Times New Roman" panose="02020603050405020304" pitchFamily="18" charset="0"/>
                <a:cs typeface="Times New Roman" panose="02020603050405020304" pitchFamily="18" charset="0"/>
              </a:rPr>
              <a:t>Sellbom</a:t>
            </a:r>
            <a:r>
              <a:rPr lang="en-US" dirty="0">
                <a:latin typeface="Times New Roman" panose="02020603050405020304" pitchFamily="18" charset="0"/>
                <a:cs typeface="Times New Roman" panose="02020603050405020304" pitchFamily="18" charset="0"/>
              </a:rPr>
              <a:t>, 2019)</a:t>
            </a:r>
          </a:p>
          <a:p>
            <a:r>
              <a:rPr lang="en-US" dirty="0">
                <a:latin typeface="Times New Roman" panose="02020603050405020304" pitchFamily="18" charset="0"/>
                <a:cs typeface="Times New Roman" panose="02020603050405020304" pitchFamily="18" charset="0"/>
              </a:rPr>
              <a:t>Focus on primary symptom dimensions</a:t>
            </a:r>
          </a:p>
          <a:p>
            <a:r>
              <a:rPr lang="en-US" dirty="0">
                <a:latin typeface="Times New Roman" panose="02020603050405020304" pitchFamily="18" charset="0"/>
                <a:cs typeface="Times New Roman" panose="02020603050405020304" pitchFamily="18" charset="0"/>
              </a:rPr>
              <a:t>Improved diagnostic clarity</a:t>
            </a:r>
          </a:p>
          <a:p>
            <a:r>
              <a:rPr lang="en-US" dirty="0">
                <a:latin typeface="Times New Roman" panose="02020603050405020304" pitchFamily="18" charset="0"/>
                <a:cs typeface="Times New Roman" panose="02020603050405020304" pitchFamily="18" charset="0"/>
              </a:rPr>
              <a:t>Support treatment planning decisions</a:t>
            </a:r>
          </a:p>
        </p:txBody>
      </p:sp>
    </p:spTree>
    <p:extLst>
      <p:ext uri="{BB962C8B-B14F-4D97-AF65-F5344CB8AC3E}">
        <p14:creationId xmlns:p14="http://schemas.microsoft.com/office/powerpoint/2010/main" val="12727738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5715</TotalTime>
  <Words>2409</Words>
  <Application>Microsoft Macintosh PowerPoint</Application>
  <PresentationFormat>Widescreen</PresentationFormat>
  <Paragraphs>151</Paragraphs>
  <Slides>21</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Calibri</vt:lpstr>
      <vt:lpstr>Franklin Gothic Book</vt:lpstr>
      <vt:lpstr>Times New Roman</vt:lpstr>
      <vt:lpstr>Crop</vt:lpstr>
      <vt:lpstr>Minnesota multiphasic personality inventory-2-restructured form (mmpi-2-rf)</vt:lpstr>
      <vt:lpstr>Introduction</vt:lpstr>
      <vt:lpstr>Historical Background</vt:lpstr>
      <vt:lpstr>What Is the MMPI-2-RF?</vt:lpstr>
      <vt:lpstr>Theoretical Foundation</vt:lpstr>
      <vt:lpstr>Major Scale Categories</vt:lpstr>
      <vt:lpstr>Validity Scales</vt:lpstr>
      <vt:lpstr>Higher-Order Scales</vt:lpstr>
      <vt:lpstr>Restructured Clinical Scales</vt:lpstr>
      <vt:lpstr>Specific Problem Scales</vt:lpstr>
      <vt:lpstr>What Does the MMPI-2-RF Measure?</vt:lpstr>
      <vt:lpstr>Legal Requirements</vt:lpstr>
      <vt:lpstr>Ethical Requirements</vt:lpstr>
      <vt:lpstr>Cultural and Clinical Considerations</vt:lpstr>
      <vt:lpstr>Role in Intake Assessment</vt:lpstr>
      <vt:lpstr>Role in Treatment Planning</vt:lpstr>
      <vt:lpstr>Treatment Strategies Based on Results</vt:lpstr>
      <vt:lpstr>Limitations of the MMPI-2-RF</vt:lpstr>
      <vt:lpstr>Conclusion</vt:lpstr>
      <vt:lpstr>References</vt:lpstr>
      <vt:lpstr>References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Minnesota multiphasic personality inventory-2-restructured form (mmpi-2-rf)</dc:title>
  <dc:creator>Microsoft Office User</dc:creator>
  <cp:lastModifiedBy>Microsoft Office User</cp:lastModifiedBy>
  <cp:revision>2</cp:revision>
  <dcterms:created xsi:type="dcterms:W3CDTF">2026-01-19T19:36:30Z</dcterms:created>
  <dcterms:modified xsi:type="dcterms:W3CDTF">2026-01-23T18:52:10Z</dcterms:modified>
</cp:coreProperties>
</file>